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4"/>
    <p:sldMasterId id="2147483676" r:id="rId5"/>
  </p:sldMasterIdLst>
  <p:notesMasterIdLst>
    <p:notesMasterId r:id="rId14"/>
  </p:notesMasterIdLst>
  <p:sldIdLst>
    <p:sldId id="375" r:id="rId6"/>
    <p:sldId id="376" r:id="rId7"/>
    <p:sldId id="377" r:id="rId8"/>
    <p:sldId id="381" r:id="rId9"/>
    <p:sldId id="386" r:id="rId10"/>
    <p:sldId id="379" r:id="rId11"/>
    <p:sldId id="387" r:id="rId12"/>
    <p:sldId id="388" r:id="rId13"/>
  </p:sldIdLst>
  <p:sldSz cx="9144000" cy="6858000" type="screen4x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BAS Ruben, ENV/EEI" initials="BRE" lastIdx="5" clrIdx="0">
    <p:extLst>
      <p:ext uri="{19B8F6BF-5375-455C-9EA6-DF929625EA0E}">
        <p15:presenceInfo xmlns:p15="http://schemas.microsoft.com/office/powerpoint/2012/main" userId="S-1-5-21-2146598497-832928401-1254845835-153544" providerId="AD"/>
      </p:ext>
    </p:extLst>
  </p:cmAuthor>
  <p:cmAuthor id="2" name="LANZI Elisa, ENV/EEI" initials="LEE" lastIdx="10" clrIdx="1">
    <p:extLst>
      <p:ext uri="{19B8F6BF-5375-455C-9EA6-DF929625EA0E}">
        <p15:presenceInfo xmlns:p15="http://schemas.microsoft.com/office/powerpoint/2012/main" userId="S-1-5-21-2146598497-832928401-1254845835-40140" providerId="AD"/>
      </p:ext>
    </p:extLst>
  </p:cmAuthor>
  <p:cmAuthor id="3" name="MAVROEIDI Eleonora, ENV/EEI" initials="MEE" lastIdx="5" clrIdx="2">
    <p:extLst>
      <p:ext uri="{19B8F6BF-5375-455C-9EA6-DF929625EA0E}">
        <p15:presenceInfo xmlns:p15="http://schemas.microsoft.com/office/powerpoint/2012/main" userId="S-1-5-21-2146598497-832928401-1254845835-179742" providerId="AD"/>
      </p:ext>
    </p:extLst>
  </p:cmAuthor>
  <p:cmAuthor id="4" name="AGRAWALA Shardul, ENV/EEI" initials="ASE" lastIdx="8" clrIdx="3">
    <p:extLst>
      <p:ext uri="{19B8F6BF-5375-455C-9EA6-DF929625EA0E}">
        <p15:presenceInfo xmlns:p15="http://schemas.microsoft.com/office/powerpoint/2012/main" userId="S-1-5-21-2146598497-832928401-1254845835-167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CE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C5895C-AF8C-D88E-04FF-AA37C8D1E987}" v="14" dt="2020-10-08T10:03:16.056"/>
    <p1510:client id="{C7B23710-EBD5-4197-AF70-2B5C9FFC7930}" v="11" dt="2020-10-08T10:06:30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78046" autoAdjust="0"/>
  </p:normalViewPr>
  <p:slideViewPr>
    <p:cSldViewPr snapToGrid="0">
      <p:cViewPr varScale="1">
        <p:scale>
          <a:sx n="42" d="100"/>
          <a:sy n="42" d="100"/>
        </p:scale>
        <p:origin x="1291" y="34"/>
      </p:cViewPr>
      <p:guideLst/>
    </p:cSldViewPr>
  </p:slideViewPr>
  <p:outlineViewPr>
    <p:cViewPr>
      <p:scale>
        <a:sx n="33" d="100"/>
        <a:sy n="33" d="100"/>
      </p:scale>
      <p:origin x="0" y="-55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19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83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82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ZI Elisa, ENV/EEI" userId="S::elisa.lanzi@oecd.org::3151f0a1-48c6-4999-afbc-f65be9a23c7b" providerId="AD" clId="Web-{1BC5895C-AF8C-D88E-04FF-AA37C8D1E987}"/>
    <pc:docChg chg="addSld modSld sldOrd">
      <pc:chgData name="LANZI Elisa, ENV/EEI" userId="S::elisa.lanzi@oecd.org::3151f0a1-48c6-4999-afbc-f65be9a23c7b" providerId="AD" clId="Web-{1BC5895C-AF8C-D88E-04FF-AA37C8D1E987}" dt="2020-10-08T10:03:16.056" v="7"/>
      <pc:docMkLst>
        <pc:docMk/>
      </pc:docMkLst>
      <pc:sldChg chg="addSp delSp modSp">
        <pc:chgData name="LANZI Elisa, ENV/EEI" userId="S::elisa.lanzi@oecd.org::3151f0a1-48c6-4999-afbc-f65be9a23c7b" providerId="AD" clId="Web-{1BC5895C-AF8C-D88E-04FF-AA37C8D1E987}" dt="2020-10-08T10:01:24.187" v="1"/>
        <pc:sldMkLst>
          <pc:docMk/>
          <pc:sldMk cId="1174583688" sldId="322"/>
        </pc:sldMkLst>
        <pc:picChg chg="add del mod">
          <ac:chgData name="LANZI Elisa, ENV/EEI" userId="S::elisa.lanzi@oecd.org::3151f0a1-48c6-4999-afbc-f65be9a23c7b" providerId="AD" clId="Web-{1BC5895C-AF8C-D88E-04FF-AA37C8D1E987}" dt="2020-10-08T10:01:24.187" v="1"/>
          <ac:picMkLst>
            <pc:docMk/>
            <pc:sldMk cId="1174583688" sldId="322"/>
            <ac:picMk id="5" creationId="{583DD6DF-8340-4C75-85D3-86C3DE572C4A}"/>
          </ac:picMkLst>
        </pc:picChg>
      </pc:sldChg>
      <pc:sldChg chg="addSp delSp modSp">
        <pc:chgData name="LANZI Elisa, ENV/EEI" userId="S::elisa.lanzi@oecd.org::3151f0a1-48c6-4999-afbc-f65be9a23c7b" providerId="AD" clId="Web-{1BC5895C-AF8C-D88E-04FF-AA37C8D1E987}" dt="2020-10-08T10:02:21.660" v="3"/>
        <pc:sldMkLst>
          <pc:docMk/>
          <pc:sldMk cId="1695716752" sldId="326"/>
        </pc:sldMkLst>
        <pc:picChg chg="add del mod">
          <ac:chgData name="LANZI Elisa, ENV/EEI" userId="S::elisa.lanzi@oecd.org::3151f0a1-48c6-4999-afbc-f65be9a23c7b" providerId="AD" clId="Web-{1BC5895C-AF8C-D88E-04FF-AA37C8D1E987}" dt="2020-10-08T10:02:21.660" v="3"/>
          <ac:picMkLst>
            <pc:docMk/>
            <pc:sldMk cId="1695716752" sldId="326"/>
            <ac:picMk id="7" creationId="{149BAACA-1CA2-4B74-A4A6-912BB8E56970}"/>
          </ac:picMkLst>
        </pc:picChg>
      </pc:sldChg>
      <pc:sldChg chg="addSp delSp modSp new ord">
        <pc:chgData name="LANZI Elisa, ENV/EEI" userId="S::elisa.lanzi@oecd.org::3151f0a1-48c6-4999-afbc-f65be9a23c7b" providerId="AD" clId="Web-{1BC5895C-AF8C-D88E-04FF-AA37C8D1E987}" dt="2020-10-08T10:03:16.056" v="7"/>
        <pc:sldMkLst>
          <pc:docMk/>
          <pc:sldMk cId="2029436508" sldId="329"/>
        </pc:sldMkLst>
        <pc:spChg chg="add del">
          <ac:chgData name="LANZI Elisa, ENV/EEI" userId="S::elisa.lanzi@oecd.org::3151f0a1-48c6-4999-afbc-f65be9a23c7b" providerId="AD" clId="Web-{1BC5895C-AF8C-D88E-04FF-AA37C8D1E987}" dt="2020-10-08T10:03:16.056" v="7"/>
          <ac:spMkLst>
            <pc:docMk/>
            <pc:sldMk cId="2029436508" sldId="329"/>
            <ac:spMk id="2" creationId="{F1E98A2A-8E68-49A9-9924-8F720CA28103}"/>
          </ac:spMkLst>
        </pc:spChg>
        <pc:picChg chg="add del mod ord">
          <ac:chgData name="LANZI Elisa, ENV/EEI" userId="S::elisa.lanzi@oecd.org::3151f0a1-48c6-4999-afbc-f65be9a23c7b" providerId="AD" clId="Web-{1BC5895C-AF8C-D88E-04FF-AA37C8D1E987}" dt="2020-10-08T10:03:16.056" v="7"/>
          <ac:picMkLst>
            <pc:docMk/>
            <pc:sldMk cId="2029436508" sldId="329"/>
            <ac:picMk id="5" creationId="{FA30D942-638F-448D-8E57-1DEDD7A3AD9E}"/>
          </ac:picMkLst>
        </pc:picChg>
      </pc:sldChg>
    </pc:docChg>
  </pc:docChgLst>
  <pc:docChgLst>
    <pc:chgData name="LANZI Elisa, ENV/EEI" userId="S::elisa.lanzi@oecd.org::3151f0a1-48c6-4999-afbc-f65be9a23c7b" providerId="AD" clId="Web-{C7B23710-EBD5-4197-AF70-2B5C9FFC7930}"/>
    <pc:docChg chg="modSld">
      <pc:chgData name="LANZI Elisa, ENV/EEI" userId="S::elisa.lanzi@oecd.org::3151f0a1-48c6-4999-afbc-f65be9a23c7b" providerId="AD" clId="Web-{C7B23710-EBD5-4197-AF70-2B5C9FFC7930}" dt="2020-10-08T10:06:28.976" v="3"/>
      <pc:docMkLst>
        <pc:docMk/>
      </pc:docMkLst>
      <pc:sldChg chg="addSp delSp modSp">
        <pc:chgData name="LANZI Elisa, ENV/EEI" userId="S::elisa.lanzi@oecd.org::3151f0a1-48c6-4999-afbc-f65be9a23c7b" providerId="AD" clId="Web-{C7B23710-EBD5-4197-AF70-2B5C9FFC7930}" dt="2020-10-08T10:06:28.976" v="3"/>
        <pc:sldMkLst>
          <pc:docMk/>
          <pc:sldMk cId="1174583688" sldId="322"/>
        </pc:sldMkLst>
        <pc:spChg chg="add del mod">
          <ac:chgData name="LANZI Elisa, ENV/EEI" userId="S::elisa.lanzi@oecd.org::3151f0a1-48c6-4999-afbc-f65be9a23c7b" providerId="AD" clId="Web-{C7B23710-EBD5-4197-AF70-2B5C9FFC7930}" dt="2020-10-08T10:06:28.976" v="3"/>
          <ac:spMkLst>
            <pc:docMk/>
            <pc:sldMk cId="1174583688" sldId="322"/>
            <ac:spMk id="5" creationId="{38596C80-61C3-4F79-A4B6-92EEC76A3C7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in.oecd.org\Homedir3\Monti_N\Desktop\waste_p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Plastic waste generated in 2019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Packaging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487319552811625"/>
                  <c:y val="2.42759645777358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7FB-4564-B630-F35E55B692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60-4DE7-8467-9662E66B4C9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Construction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842821910534056"/>
                  <c:y val="8.901084185752403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7FB-4564-B630-F35E55B692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60-4DE7-8467-9662E66B4C9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665070731672845"/>
                  <c:y val="-4.8551929155471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7FB-4564-B630-F35E55B692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60-4DE7-8467-9662E66B4C9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Consumer products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665070731672842"/>
                  <c:y val="2.42759645777349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7FB-4564-B630-F35E55B692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60-4DE7-8467-9662E66B4C9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Textiles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842821910534052"/>
                  <c:y val="4.8551929155471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7FB-4564-B630-F35E55B692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60-4DE7-8467-9662E66B4C96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Electronics and machinery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30956837395040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7FB-4564-B630-F35E55B692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Sheet1!$B$7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60-4DE7-8467-9662E66B4C96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Tyres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487319552811625"/>
                  <c:y val="-1.69931752044151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7FB-4564-B630-F35E55B692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Sheet1!$B$8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60-4DE7-8467-9662E66B4C96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665070731672839"/>
                  <c:y val="-7.282789373320753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7FB-4564-B630-F35E55B692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Sheet1!$B$9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60-4DE7-8467-9662E66B4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426800960"/>
        <c:axId val="426801288"/>
      </c:barChart>
      <c:catAx>
        <c:axId val="426800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6801288"/>
        <c:crosses val="autoZero"/>
        <c:auto val="1"/>
        <c:lblAlgn val="ctr"/>
        <c:lblOffset val="100"/>
        <c:noMultiLvlLbl val="0"/>
      </c:catAx>
      <c:valAx>
        <c:axId val="426801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>
                    <a:solidFill>
                      <a:schemeClr val="bg2">
                        <a:lumMod val="10000"/>
                      </a:schemeClr>
                    </a:solidFill>
                    <a:latin typeface="Arial Narrow" panose="020B0606020202030204" pitchFamily="34" charset="0"/>
                  </a:rPr>
                  <a:t>Mt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42680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C6FDD-1150-43DF-9C32-56461DE8EB07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F0DD8-111D-4D73-AF47-F9C538C30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959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0DD8-111D-4D73-AF47-F9C538C30A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863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0DD8-111D-4D73-AF47-F9C538C30A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179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0DD8-111D-4D73-AF47-F9C538C30AA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004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BDFFFD-CEC9-46AE-84F7-BA6162DD317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223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F0DD8-111D-4D73-AF47-F9C538C30AA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17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Presentation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Click to </a:t>
            </a:r>
            <a:r>
              <a:rPr kumimoji="0" lang="fr-FR" dirty="0" err="1"/>
              <a:t>edit</a:t>
            </a:r>
            <a:r>
              <a:rPr kumimoji="0" lang="fr-FR" dirty="0"/>
              <a:t> </a:t>
            </a:r>
            <a:r>
              <a:rPr kumimoji="0" lang="fr-FR" dirty="0" err="1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6437481-BC33-4A92-894E-C012EAF122D6}" type="datetime1">
              <a:rPr lang="en-GB" smtClean="0">
                <a:solidFill>
                  <a:prstClr val="white"/>
                </a:solidFill>
              </a:rPr>
              <a:pPr/>
              <a:t>14/09/2021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4840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245B691F-FB20-4413-B4A1-050B41996452}" type="datetime1">
              <a:rPr lang="en-GB" smtClean="0"/>
              <a:pPr/>
              <a:t>14/09/2021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BB595A2A-EFD0-42ED-8393-8C6DB12E13C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195054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Header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6437481-BC33-4A92-894E-C012EAF122D6}" type="datetime1">
              <a:rPr lang="en-GB" smtClean="0">
                <a:solidFill>
                  <a:prstClr val="white"/>
                </a:solidFill>
              </a:rPr>
              <a:pPr/>
              <a:t>14/09/2021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5A6D8DE2-6E96-49B1-AAEF-D3E709642DEE}" type="slidenum">
              <a:rPr lang="en-GB" smtClean="0">
                <a:solidFill>
                  <a:srgbClr val="006299"/>
                </a:solidFill>
              </a:rPr>
              <a:pPr/>
              <a:t>‹#›</a:t>
            </a:fld>
            <a:endParaRPr lang="en-GB">
              <a:solidFill>
                <a:srgbClr val="006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0708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10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10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783233"/>
            <a:ext cx="6300000" cy="964367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3375"/>
              </a:lnSpc>
              <a:defRPr sz="3375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284693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350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1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3F501BA2-4760-4C77-9AEA-B0A672E90F11}" type="datetime1">
              <a:rPr lang="en-US" smtClean="0"/>
              <a:t>14-Sep-2021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2"/>
            <a:ext cx="1742400" cy="5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8378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B25D97FE-68A1-4E44-93A0-DE2EB5E5283C}" type="datetime1">
              <a:rPr lang="en-US" smtClean="0"/>
              <a:t>14-Sep-2021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75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BAE2FF16-9FF2-42D1-9AB0-E92ECC79A0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1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1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3043560"/>
            <a:ext cx="6624000" cy="810478"/>
          </a:xfrm>
        </p:spPr>
        <p:txBody>
          <a:bodyPr anchor="ctr" anchorCtr="0">
            <a:spAutoFit/>
          </a:bodyPr>
          <a:lstStyle>
            <a:lvl1pPr algn="ctr">
              <a:lnSpc>
                <a:spcPts val="2775"/>
              </a:lnSpc>
              <a:defRPr sz="2775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3F501BA2-4760-4C77-9AEA-B0A672E90F11}" type="datetime1">
              <a:rPr lang="en-US" smtClean="0"/>
              <a:t>14-Sep-2021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750" baseline="0">
                <a:solidFill>
                  <a:schemeClr val="tx2"/>
                </a:solidFill>
                <a:latin typeface="Arial"/>
              </a:defRPr>
            </a:lvl1pPr>
          </a:lstStyle>
          <a:p>
            <a:pPr>
              <a:defRPr/>
            </a:pPr>
            <a:fld id="{DCAF63A3-A31E-44E9-A585-B1A6033208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3660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srgbClr val="727272"/>
              </a:solidFill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16437481-BC33-4A92-894E-C012EAF122D6}" type="datetime1">
              <a:rPr lang="en-GB" smtClean="0"/>
              <a:pPr/>
              <a:t>14/09/2021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5A6D8DE2-6E96-49B1-AAEF-D3E709642DE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4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1" y="5328186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1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3F501BA2-4760-4C77-9AEA-B0A672E90F11}" type="datetime1">
              <a:rPr lang="en-US" smtClean="0"/>
              <a:t>14-Sep-2021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75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DCAF63A3-A31E-44E9-A585-B1A6033208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2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500" indent="-2565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200" indent="-213300" algn="l" rtl="0" eaLnBrk="1" latinLnBrk="0" hangingPunct="1">
        <a:spcBef>
          <a:spcPts val="504"/>
        </a:spcBef>
        <a:buClr>
          <a:schemeClr val="tx1"/>
        </a:buClr>
        <a:buFont typeface="Arial" pitchFamily="34" charset="0"/>
        <a:buChar char="–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8600" indent="-172800" algn="l" rtl="0" eaLnBrk="1" latinLnBrk="0" hangingPunct="1">
        <a:spcBef>
          <a:spcPts val="432"/>
        </a:spcBef>
        <a:buClr>
          <a:schemeClr val="tx1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500" indent="-172800" algn="l" rtl="0" eaLnBrk="1" latinLnBrk="0" hangingPunct="1">
        <a:spcBef>
          <a:spcPts val="360"/>
        </a:spcBef>
        <a:buClr>
          <a:schemeClr val="tx1"/>
        </a:buClr>
        <a:buFont typeface="Arial" pitchFamily="34" charset="0"/>
        <a:buChar char="–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400" indent="-172800" algn="l" rtl="0" eaLnBrk="1" latinLnBrk="0" hangingPunct="1">
        <a:spcBef>
          <a:spcPts val="360"/>
        </a:spcBef>
        <a:buClr>
          <a:schemeClr val="tx1"/>
        </a:buClr>
        <a:buFont typeface="Arial" pitchFamily="34" charset="0"/>
        <a:buChar char="»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▫"/>
        <a:defRPr kumimoji="0" sz="135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▫"/>
        <a:defRPr kumimoji="0" sz="12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◦"/>
        <a:defRPr kumimoji="0" sz="1125" kern="1200">
          <a:solidFill>
            <a:schemeClr val="accent3"/>
          </a:solidFill>
          <a:latin typeface="+mn-lt"/>
          <a:ea typeface="+mn-ea"/>
          <a:cs typeface="+mn-cs"/>
        </a:defRPr>
      </a:lvl8pPr>
      <a:lvl9pPr marL="1680210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◦"/>
        <a:defRPr kumimoji="0" sz="105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30881" y="1529084"/>
            <a:ext cx="7071807" cy="1246495"/>
          </a:xfrm>
        </p:spPr>
        <p:txBody>
          <a:bodyPr/>
          <a:lstStyle/>
          <a:p>
            <a:pPr algn="ctr"/>
            <a:r>
              <a:rPr lang="en-US" sz="3600" dirty="0" smtClean="0"/>
              <a:t>OUTLOOK FOR IMPROVING Plastics CIRCULARITY</a:t>
            </a:r>
            <a:endParaRPr lang="en-GB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77476" y="4524217"/>
            <a:ext cx="7882759" cy="2400657"/>
          </a:xfrm>
        </p:spPr>
        <p:txBody>
          <a:bodyPr/>
          <a:lstStyle/>
          <a:p>
            <a:r>
              <a:rPr lang="en-GB" sz="1600" dirty="0" smtClean="0"/>
              <a:t>Shardul </a:t>
            </a:r>
            <a:r>
              <a:rPr lang="en-GB" sz="1600" dirty="0" err="1" smtClean="0"/>
              <a:t>Agrawala</a:t>
            </a:r>
            <a:endParaRPr lang="fr-FR" sz="1600" dirty="0" smtClean="0"/>
          </a:p>
          <a:p>
            <a:r>
              <a:rPr lang="en-GB" sz="1600" dirty="0" smtClean="0"/>
              <a:t>Head, Environment and Economy Integration Division</a:t>
            </a:r>
          </a:p>
          <a:p>
            <a:r>
              <a:rPr lang="en-GB" sz="1600" dirty="0" smtClean="0"/>
              <a:t>OECD </a:t>
            </a:r>
            <a:r>
              <a:rPr lang="en-GB" sz="1600" dirty="0"/>
              <a:t>Environment Directorate</a:t>
            </a:r>
          </a:p>
          <a:p>
            <a:endParaRPr lang="en-GB" sz="1600" dirty="0" smtClean="0"/>
          </a:p>
          <a:p>
            <a:endParaRPr lang="en-GB" sz="1600" dirty="0" smtClean="0"/>
          </a:p>
          <a:p>
            <a:r>
              <a:rPr lang="en-GB" sz="1600" dirty="0" smtClean="0"/>
              <a:t>WCEF 2021 – Accelerator Session</a:t>
            </a:r>
            <a:endParaRPr lang="en-GB" sz="1600" dirty="0"/>
          </a:p>
          <a:p>
            <a:r>
              <a:rPr lang="en-US" sz="1600" dirty="0"/>
              <a:t>Plastics Without </a:t>
            </a:r>
            <a:r>
              <a:rPr lang="en-US" sz="1600" dirty="0" smtClean="0"/>
              <a:t>Borders</a:t>
            </a:r>
            <a:endParaRPr lang="en-GB" sz="1600" dirty="0"/>
          </a:p>
          <a:p>
            <a:endParaRPr lang="en-GB" sz="1400" dirty="0" smtClean="0"/>
          </a:p>
          <a:p>
            <a:r>
              <a:rPr lang="en-GB" sz="1400" dirty="0" smtClean="0"/>
              <a:t>15 September 2021</a:t>
            </a:r>
            <a:endParaRPr lang="en-GB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802688" y="6411913"/>
            <a:ext cx="341312" cy="244475"/>
          </a:xfrm>
        </p:spPr>
        <p:txBody>
          <a:bodyPr/>
          <a:lstStyle/>
          <a:p>
            <a:fld id="{BB595A2A-EFD0-42ED-8393-8C6DB12E13C8}" type="slidenum">
              <a:rPr lang="en-GB" smtClean="0">
                <a:solidFill>
                  <a:prstClr val="white"/>
                </a:solidFill>
              </a:rPr>
              <a:pPr/>
              <a:t>1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95A2A-EFD0-42ED-8393-8C6DB12E13C8}" type="slidenum">
              <a:rPr lang="en-GB" smtClean="0">
                <a:solidFill>
                  <a:prstClr val="white"/>
                </a:solidFill>
              </a:rPr>
              <a:pPr/>
              <a:t>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Plastics are characterized by versatile uses and a growing demand</a:t>
            </a:r>
            <a:endParaRPr lang="en-GB" sz="2800" b="1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1" y="2496312"/>
            <a:ext cx="5456048" cy="2343877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651" y="1509885"/>
            <a:ext cx="3237230" cy="2158365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70" y="3761006"/>
            <a:ext cx="3237230" cy="215836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4841" y="2234702"/>
            <a:ext cx="4187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plastics consumption (Mt)</a:t>
            </a:r>
            <a:endParaRPr lang="en-GB" sz="10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4880" y="6248400"/>
            <a:ext cx="4139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~430 Million Tonnes in 2019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720" y="4840188"/>
            <a:ext cx="3198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OECD Global Plastic Outlook Database 2021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8536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95A2A-EFD0-42ED-8393-8C6DB12E13C8}" type="slidenum">
              <a:rPr lang="en-GB" smtClean="0">
                <a:solidFill>
                  <a:prstClr val="white"/>
                </a:solidFill>
              </a:rPr>
              <a:pPr/>
              <a:t>3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0856" y="146160"/>
            <a:ext cx="7416000" cy="1022400"/>
          </a:xfrm>
        </p:spPr>
        <p:txBody>
          <a:bodyPr/>
          <a:lstStyle/>
          <a:p>
            <a:r>
              <a:rPr lang="en-GB" sz="2800" b="1" dirty="0" smtClean="0"/>
              <a:t>Plastic waste </a:t>
            </a:r>
            <a:r>
              <a:rPr lang="en-GB" sz="2800" b="1" dirty="0"/>
              <a:t>is strongly related to the use of </a:t>
            </a:r>
            <a:r>
              <a:rPr lang="en-GB" sz="2800" b="1" dirty="0" smtClean="0"/>
              <a:t>plastics and their lifetime distribution</a:t>
            </a:r>
            <a:endParaRPr lang="en-GB" sz="28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214428"/>
              </p:ext>
            </p:extLst>
          </p:nvPr>
        </p:nvGraphicFramePr>
        <p:xfrm>
          <a:off x="313181" y="1302488"/>
          <a:ext cx="7144819" cy="5231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47581" y="6072335"/>
            <a:ext cx="4110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~325 Million Tonnes in 2019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0856" y="6517900"/>
            <a:ext cx="3198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OECD Global Plastic Outlook Database 2021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6988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602000"/>
            <a:ext cx="8514000" cy="4525200"/>
          </a:xfrm>
        </p:spPr>
        <p:txBody>
          <a:bodyPr>
            <a:normAutofit/>
          </a:bodyPr>
          <a:lstStyle/>
          <a:p>
            <a:r>
              <a:rPr lang="en-GB" sz="3000" dirty="0" smtClean="0"/>
              <a:t>Covid-19 had a two pronged impact in 2020</a:t>
            </a:r>
          </a:p>
          <a:p>
            <a:pPr lvl="1"/>
            <a:r>
              <a:rPr lang="en-GB" sz="2000" dirty="0" smtClean="0"/>
              <a:t>Increases in certain single uses (such </a:t>
            </a:r>
            <a:r>
              <a:rPr lang="en-GB" sz="2000" dirty="0" smtClean="0"/>
              <a:t>as</a:t>
            </a:r>
            <a:r>
              <a:rPr lang="en-GB" sz="2000" dirty="0" smtClean="0"/>
              <a:t>, </a:t>
            </a:r>
            <a:r>
              <a:rPr lang="en-GB" sz="2000" dirty="0"/>
              <a:t>about 300 </a:t>
            </a:r>
            <a:r>
              <a:rPr lang="en-GB" sz="2000" dirty="0" err="1"/>
              <a:t>kt</a:t>
            </a:r>
            <a:r>
              <a:rPr lang="en-GB" sz="2000" dirty="0"/>
              <a:t> </a:t>
            </a:r>
            <a:r>
              <a:rPr lang="en-GB" sz="2000" dirty="0" smtClean="0"/>
              <a:t>for </a:t>
            </a:r>
            <a:r>
              <a:rPr lang="en-GB" sz="2000" dirty="0"/>
              <a:t>PPE in 2020) </a:t>
            </a:r>
            <a:r>
              <a:rPr lang="en-GB" sz="2000" dirty="0" smtClean="0"/>
              <a:t>and </a:t>
            </a:r>
            <a:r>
              <a:rPr lang="en-GB" sz="2000" dirty="0" smtClean="0"/>
              <a:t>the corresponding impact on litter and unsafe disposal </a:t>
            </a:r>
          </a:p>
          <a:p>
            <a:pPr lvl="1"/>
            <a:r>
              <a:rPr lang="en-GB" sz="2000" dirty="0" smtClean="0"/>
              <a:t>Declines linked to shrinkage of overall economic activity in sectors that are large users of plastics</a:t>
            </a:r>
          </a:p>
          <a:p>
            <a:pPr marL="457200" lvl="1" indent="0">
              <a:buNone/>
            </a:pPr>
            <a:endParaRPr lang="en-GB" sz="2000" dirty="0"/>
          </a:p>
          <a:p>
            <a:pPr marL="400500" indent="-342900"/>
            <a:r>
              <a:rPr lang="en-GB" dirty="0" smtClean="0"/>
              <a:t>As economic activity resumes, so will plastic consumption, waste generation and leakage</a:t>
            </a:r>
          </a:p>
          <a:p>
            <a:pPr marL="457200" lvl="1" indent="0">
              <a:buNone/>
            </a:pPr>
            <a:r>
              <a:rPr lang="en-GB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95A2A-EFD0-42ED-8393-8C6DB12E13C8}" type="slidenum">
              <a:rPr lang="en-GB" smtClean="0">
                <a:solidFill>
                  <a:prstClr val="white"/>
                </a:solidFill>
              </a:rPr>
              <a:pPr/>
              <a:t>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Outlook for the Future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0111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66" y="3729348"/>
            <a:ext cx="1625815" cy="2180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2" y="3458494"/>
            <a:ext cx="3264691" cy="25285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868" y="3916682"/>
            <a:ext cx="2644315" cy="176981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483170" y="5534370"/>
            <a:ext cx="1795684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788" dirty="0">
                <a:solidFill>
                  <a:srgbClr val="727272"/>
                </a:solidFill>
                <a:latin typeface="Georgia"/>
              </a:rPr>
              <a:t>Source: Jason </a:t>
            </a:r>
            <a:r>
              <a:rPr lang="en-GB" sz="788" dirty="0" err="1">
                <a:solidFill>
                  <a:srgbClr val="727272"/>
                </a:solidFill>
                <a:latin typeface="Georgia"/>
              </a:rPr>
              <a:t>Dorfman</a:t>
            </a:r>
            <a:r>
              <a:rPr lang="en-GB" sz="788" dirty="0">
                <a:solidFill>
                  <a:srgbClr val="727272"/>
                </a:solidFill>
                <a:latin typeface="Georgia"/>
              </a:rPr>
              <a:t>, MIT CSAIL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4788" y="344994"/>
            <a:ext cx="7758372" cy="766800"/>
          </a:xfrm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Some positive developments … Innovation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63067" y="3641272"/>
            <a:ext cx="162018" cy="1080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012177" y="4374029"/>
            <a:ext cx="162018" cy="1080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15295" y="4339789"/>
            <a:ext cx="128448" cy="844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810585" y="2086413"/>
            <a:ext cx="3104964" cy="2059985"/>
          </a:xfrm>
          <a:custGeom>
            <a:avLst/>
            <a:gdLst>
              <a:gd name="connsiteX0" fmla="*/ 682371 w 2546988"/>
              <a:gd name="connsiteY0" fmla="*/ 0 h 1623701"/>
              <a:gd name="connsiteX1" fmla="*/ 682371 w 2546988"/>
              <a:gd name="connsiteY1" fmla="*/ 0 h 1623701"/>
              <a:gd name="connsiteX2" fmla="*/ 853287 w 2546988"/>
              <a:gd name="connsiteY2" fmla="*/ 76912 h 1623701"/>
              <a:gd name="connsiteX3" fmla="*/ 1032749 w 2546988"/>
              <a:gd name="connsiteY3" fmla="*/ 111095 h 1623701"/>
              <a:gd name="connsiteX4" fmla="*/ 1152390 w 2546988"/>
              <a:gd name="connsiteY4" fmla="*/ 136733 h 1623701"/>
              <a:gd name="connsiteX5" fmla="*/ 1280577 w 2546988"/>
              <a:gd name="connsiteY5" fmla="*/ 145278 h 1623701"/>
              <a:gd name="connsiteX6" fmla="*/ 1673683 w 2546988"/>
              <a:gd name="connsiteY6" fmla="*/ 170916 h 1623701"/>
              <a:gd name="connsiteX7" fmla="*/ 1904420 w 2546988"/>
              <a:gd name="connsiteY7" fmla="*/ 188007 h 1623701"/>
              <a:gd name="connsiteX8" fmla="*/ 2058244 w 2546988"/>
              <a:gd name="connsiteY8" fmla="*/ 205099 h 1623701"/>
              <a:gd name="connsiteX9" fmla="*/ 2152248 w 2546988"/>
              <a:gd name="connsiteY9" fmla="*/ 222190 h 1623701"/>
              <a:gd name="connsiteX10" fmla="*/ 2246252 w 2546988"/>
              <a:gd name="connsiteY10" fmla="*/ 307648 h 1623701"/>
              <a:gd name="connsiteX11" fmla="*/ 2263343 w 2546988"/>
              <a:gd name="connsiteY11" fmla="*/ 333286 h 1623701"/>
              <a:gd name="connsiteX12" fmla="*/ 2288981 w 2546988"/>
              <a:gd name="connsiteY12" fmla="*/ 350377 h 1623701"/>
              <a:gd name="connsiteX13" fmla="*/ 2297526 w 2546988"/>
              <a:gd name="connsiteY13" fmla="*/ 376015 h 1623701"/>
              <a:gd name="connsiteX14" fmla="*/ 2340255 w 2546988"/>
              <a:gd name="connsiteY14" fmla="*/ 435835 h 1623701"/>
              <a:gd name="connsiteX15" fmla="*/ 2348801 w 2546988"/>
              <a:gd name="connsiteY15" fmla="*/ 470018 h 1623701"/>
              <a:gd name="connsiteX16" fmla="*/ 2400076 w 2546988"/>
              <a:gd name="connsiteY16" fmla="*/ 564022 h 1623701"/>
              <a:gd name="connsiteX17" fmla="*/ 2408622 w 2546988"/>
              <a:gd name="connsiteY17" fmla="*/ 598205 h 1623701"/>
              <a:gd name="connsiteX18" fmla="*/ 2434259 w 2546988"/>
              <a:gd name="connsiteY18" fmla="*/ 658026 h 1623701"/>
              <a:gd name="connsiteX19" fmla="*/ 2451351 w 2546988"/>
              <a:gd name="connsiteY19" fmla="*/ 769121 h 1623701"/>
              <a:gd name="connsiteX20" fmla="*/ 2459896 w 2546988"/>
              <a:gd name="connsiteY20" fmla="*/ 820396 h 1623701"/>
              <a:gd name="connsiteX21" fmla="*/ 2476988 w 2546988"/>
              <a:gd name="connsiteY21" fmla="*/ 871671 h 1623701"/>
              <a:gd name="connsiteX22" fmla="*/ 2485534 w 2546988"/>
              <a:gd name="connsiteY22" fmla="*/ 897308 h 1623701"/>
              <a:gd name="connsiteX23" fmla="*/ 2502625 w 2546988"/>
              <a:gd name="connsiteY23" fmla="*/ 931491 h 1623701"/>
              <a:gd name="connsiteX24" fmla="*/ 2536809 w 2546988"/>
              <a:gd name="connsiteY24" fmla="*/ 1008404 h 1623701"/>
              <a:gd name="connsiteX25" fmla="*/ 2545354 w 2546988"/>
              <a:gd name="connsiteY25" fmla="*/ 1042587 h 1623701"/>
              <a:gd name="connsiteX26" fmla="*/ 2519717 w 2546988"/>
              <a:gd name="connsiteY26" fmla="*/ 1264777 h 1623701"/>
              <a:gd name="connsiteX27" fmla="*/ 2502625 w 2546988"/>
              <a:gd name="connsiteY27" fmla="*/ 1290415 h 1623701"/>
              <a:gd name="connsiteX28" fmla="*/ 2468442 w 2546988"/>
              <a:gd name="connsiteY28" fmla="*/ 1341690 h 1623701"/>
              <a:gd name="connsiteX29" fmla="*/ 2417167 w 2546988"/>
              <a:gd name="connsiteY29" fmla="*/ 1427147 h 1623701"/>
              <a:gd name="connsiteX30" fmla="*/ 2357347 w 2546988"/>
              <a:gd name="connsiteY30" fmla="*/ 1512605 h 1623701"/>
              <a:gd name="connsiteX31" fmla="*/ 2306072 w 2546988"/>
              <a:gd name="connsiteY31" fmla="*/ 1572426 h 1623701"/>
              <a:gd name="connsiteX32" fmla="*/ 2220614 w 2546988"/>
              <a:gd name="connsiteY32" fmla="*/ 1623701 h 1623701"/>
              <a:gd name="connsiteX33" fmla="*/ 2126610 w 2546988"/>
              <a:gd name="connsiteY33" fmla="*/ 1615155 h 1623701"/>
              <a:gd name="connsiteX34" fmla="*/ 2083881 w 2546988"/>
              <a:gd name="connsiteY34" fmla="*/ 1589518 h 1623701"/>
              <a:gd name="connsiteX35" fmla="*/ 2049698 w 2546988"/>
              <a:gd name="connsiteY35" fmla="*/ 1572426 h 1623701"/>
              <a:gd name="connsiteX36" fmla="*/ 2006969 w 2546988"/>
              <a:gd name="connsiteY36" fmla="*/ 1538243 h 1623701"/>
              <a:gd name="connsiteX37" fmla="*/ 1972786 w 2546988"/>
              <a:gd name="connsiteY37" fmla="*/ 1529697 h 1623701"/>
              <a:gd name="connsiteX38" fmla="*/ 1912966 w 2546988"/>
              <a:gd name="connsiteY38" fmla="*/ 1486968 h 1623701"/>
              <a:gd name="connsiteX39" fmla="*/ 1836053 w 2546988"/>
              <a:gd name="connsiteY39" fmla="*/ 1444239 h 1623701"/>
              <a:gd name="connsiteX40" fmla="*/ 1767687 w 2546988"/>
              <a:gd name="connsiteY40" fmla="*/ 1392964 h 1623701"/>
              <a:gd name="connsiteX41" fmla="*/ 1716412 w 2546988"/>
              <a:gd name="connsiteY41" fmla="*/ 1375873 h 1623701"/>
              <a:gd name="connsiteX42" fmla="*/ 1665138 w 2546988"/>
              <a:gd name="connsiteY42" fmla="*/ 1392964 h 1623701"/>
              <a:gd name="connsiteX43" fmla="*/ 1630954 w 2546988"/>
              <a:gd name="connsiteY43" fmla="*/ 1410056 h 1623701"/>
              <a:gd name="connsiteX44" fmla="*/ 1519859 w 2546988"/>
              <a:gd name="connsiteY44" fmla="*/ 1469876 h 1623701"/>
              <a:gd name="connsiteX45" fmla="*/ 1494222 w 2546988"/>
              <a:gd name="connsiteY45" fmla="*/ 1478422 h 1623701"/>
              <a:gd name="connsiteX46" fmla="*/ 1383126 w 2546988"/>
              <a:gd name="connsiteY46" fmla="*/ 1512605 h 1623701"/>
              <a:gd name="connsiteX47" fmla="*/ 1357489 w 2546988"/>
              <a:gd name="connsiteY47" fmla="*/ 1529697 h 1623701"/>
              <a:gd name="connsiteX48" fmla="*/ 1306214 w 2546988"/>
              <a:gd name="connsiteY48" fmla="*/ 1546789 h 1623701"/>
              <a:gd name="connsiteX49" fmla="*/ 1254939 w 2546988"/>
              <a:gd name="connsiteY49" fmla="*/ 1563880 h 1623701"/>
              <a:gd name="connsiteX50" fmla="*/ 1203665 w 2546988"/>
              <a:gd name="connsiteY50" fmla="*/ 1580972 h 1623701"/>
              <a:gd name="connsiteX51" fmla="*/ 1118207 w 2546988"/>
              <a:gd name="connsiteY51" fmla="*/ 1606609 h 1623701"/>
              <a:gd name="connsiteX52" fmla="*/ 913108 w 2546988"/>
              <a:gd name="connsiteY52" fmla="*/ 1589518 h 1623701"/>
              <a:gd name="connsiteX53" fmla="*/ 870379 w 2546988"/>
              <a:gd name="connsiteY53" fmla="*/ 1563880 h 1623701"/>
              <a:gd name="connsiteX54" fmla="*/ 819104 w 2546988"/>
              <a:gd name="connsiteY54" fmla="*/ 1529697 h 1623701"/>
              <a:gd name="connsiteX55" fmla="*/ 793467 w 2546988"/>
              <a:gd name="connsiteY55" fmla="*/ 1512605 h 1623701"/>
              <a:gd name="connsiteX56" fmla="*/ 767829 w 2546988"/>
              <a:gd name="connsiteY56" fmla="*/ 1504060 h 1623701"/>
              <a:gd name="connsiteX57" fmla="*/ 750738 w 2546988"/>
              <a:gd name="connsiteY57" fmla="*/ 1478422 h 1623701"/>
              <a:gd name="connsiteX58" fmla="*/ 708009 w 2546988"/>
              <a:gd name="connsiteY58" fmla="*/ 1444239 h 1623701"/>
              <a:gd name="connsiteX59" fmla="*/ 682371 w 2546988"/>
              <a:gd name="connsiteY59" fmla="*/ 1418602 h 1623701"/>
              <a:gd name="connsiteX60" fmla="*/ 656734 w 2546988"/>
              <a:gd name="connsiteY60" fmla="*/ 1367327 h 1623701"/>
              <a:gd name="connsiteX61" fmla="*/ 631096 w 2546988"/>
              <a:gd name="connsiteY61" fmla="*/ 1333144 h 1623701"/>
              <a:gd name="connsiteX62" fmla="*/ 614005 w 2546988"/>
              <a:gd name="connsiteY62" fmla="*/ 1273323 h 1623701"/>
              <a:gd name="connsiteX63" fmla="*/ 631096 w 2546988"/>
              <a:gd name="connsiteY63" fmla="*/ 1145136 h 1623701"/>
              <a:gd name="connsiteX64" fmla="*/ 665280 w 2546988"/>
              <a:gd name="connsiteY64" fmla="*/ 1093861 h 1623701"/>
              <a:gd name="connsiteX65" fmla="*/ 690917 w 2546988"/>
              <a:gd name="connsiteY65" fmla="*/ 1008404 h 1623701"/>
              <a:gd name="connsiteX66" fmla="*/ 699463 w 2546988"/>
              <a:gd name="connsiteY66" fmla="*/ 982766 h 1623701"/>
              <a:gd name="connsiteX67" fmla="*/ 690917 w 2546988"/>
              <a:gd name="connsiteY67" fmla="*/ 846033 h 1623701"/>
              <a:gd name="connsiteX68" fmla="*/ 639642 w 2546988"/>
              <a:gd name="connsiteY68" fmla="*/ 786213 h 1623701"/>
              <a:gd name="connsiteX69" fmla="*/ 554184 w 2546988"/>
              <a:gd name="connsiteY69" fmla="*/ 717847 h 1623701"/>
              <a:gd name="connsiteX70" fmla="*/ 520001 w 2546988"/>
              <a:gd name="connsiteY70" fmla="*/ 709301 h 1623701"/>
              <a:gd name="connsiteX71" fmla="*/ 494364 w 2546988"/>
              <a:gd name="connsiteY71" fmla="*/ 692209 h 1623701"/>
              <a:gd name="connsiteX72" fmla="*/ 460181 w 2546988"/>
              <a:gd name="connsiteY72" fmla="*/ 666572 h 1623701"/>
              <a:gd name="connsiteX73" fmla="*/ 383268 w 2546988"/>
              <a:gd name="connsiteY73" fmla="*/ 632389 h 1623701"/>
              <a:gd name="connsiteX74" fmla="*/ 323448 w 2546988"/>
              <a:gd name="connsiteY74" fmla="*/ 589660 h 1623701"/>
              <a:gd name="connsiteX75" fmla="*/ 289265 w 2546988"/>
              <a:gd name="connsiteY75" fmla="*/ 572568 h 1623701"/>
              <a:gd name="connsiteX76" fmla="*/ 263627 w 2546988"/>
              <a:gd name="connsiteY76" fmla="*/ 564022 h 1623701"/>
              <a:gd name="connsiteX77" fmla="*/ 212353 w 2546988"/>
              <a:gd name="connsiteY77" fmla="*/ 529839 h 1623701"/>
              <a:gd name="connsiteX78" fmla="*/ 178169 w 2546988"/>
              <a:gd name="connsiteY78" fmla="*/ 512747 h 1623701"/>
              <a:gd name="connsiteX79" fmla="*/ 152532 w 2546988"/>
              <a:gd name="connsiteY79" fmla="*/ 495656 h 1623701"/>
              <a:gd name="connsiteX80" fmla="*/ 126895 w 2546988"/>
              <a:gd name="connsiteY80" fmla="*/ 487110 h 1623701"/>
              <a:gd name="connsiteX81" fmla="*/ 101257 w 2546988"/>
              <a:gd name="connsiteY81" fmla="*/ 470018 h 1623701"/>
              <a:gd name="connsiteX82" fmla="*/ 32891 w 2546988"/>
              <a:gd name="connsiteY82" fmla="*/ 410198 h 1623701"/>
              <a:gd name="connsiteX83" fmla="*/ 15799 w 2546988"/>
              <a:gd name="connsiteY83" fmla="*/ 384561 h 1623701"/>
              <a:gd name="connsiteX84" fmla="*/ 15799 w 2546988"/>
              <a:gd name="connsiteY84" fmla="*/ 205099 h 1623701"/>
              <a:gd name="connsiteX85" fmla="*/ 58528 w 2546988"/>
              <a:gd name="connsiteY85" fmla="*/ 153824 h 1623701"/>
              <a:gd name="connsiteX86" fmla="*/ 118349 w 2546988"/>
              <a:gd name="connsiteY86" fmla="*/ 111095 h 1623701"/>
              <a:gd name="connsiteX87" fmla="*/ 143986 w 2546988"/>
              <a:gd name="connsiteY87" fmla="*/ 102549 h 1623701"/>
              <a:gd name="connsiteX88" fmla="*/ 203807 w 2546988"/>
              <a:gd name="connsiteY88" fmla="*/ 76912 h 1623701"/>
              <a:gd name="connsiteX89" fmla="*/ 255081 w 2546988"/>
              <a:gd name="connsiteY89" fmla="*/ 51275 h 1623701"/>
              <a:gd name="connsiteX90" fmla="*/ 289265 w 2546988"/>
              <a:gd name="connsiteY90" fmla="*/ 59820 h 1623701"/>
              <a:gd name="connsiteX91" fmla="*/ 331994 w 2546988"/>
              <a:gd name="connsiteY91" fmla="*/ 68366 h 1623701"/>
              <a:gd name="connsiteX92" fmla="*/ 391814 w 2546988"/>
              <a:gd name="connsiteY92" fmla="*/ 94004 h 1623701"/>
              <a:gd name="connsiteX93" fmla="*/ 434543 w 2546988"/>
              <a:gd name="connsiteY93" fmla="*/ 111095 h 1623701"/>
              <a:gd name="connsiteX94" fmla="*/ 460181 w 2546988"/>
              <a:gd name="connsiteY94" fmla="*/ 119641 h 1623701"/>
              <a:gd name="connsiteX95" fmla="*/ 579822 w 2546988"/>
              <a:gd name="connsiteY95" fmla="*/ 102549 h 1623701"/>
              <a:gd name="connsiteX96" fmla="*/ 596913 w 2546988"/>
              <a:gd name="connsiteY96" fmla="*/ 76912 h 1623701"/>
              <a:gd name="connsiteX97" fmla="*/ 622551 w 2546988"/>
              <a:gd name="connsiteY97" fmla="*/ 59820 h 1623701"/>
              <a:gd name="connsiteX98" fmla="*/ 639642 w 2546988"/>
              <a:gd name="connsiteY98" fmla="*/ 34183 h 1623701"/>
              <a:gd name="connsiteX99" fmla="*/ 682371 w 2546988"/>
              <a:gd name="connsiteY99" fmla="*/ 0 h 1623701"/>
              <a:gd name="connsiteX0" fmla="*/ 682371 w 2546988"/>
              <a:gd name="connsiteY0" fmla="*/ 180066 h 1803767"/>
              <a:gd name="connsiteX1" fmla="*/ 682371 w 2546988"/>
              <a:gd name="connsiteY1" fmla="*/ 180066 h 1803767"/>
              <a:gd name="connsiteX2" fmla="*/ 947291 w 2546988"/>
              <a:gd name="connsiteY2" fmla="*/ 604 h 1803767"/>
              <a:gd name="connsiteX3" fmla="*/ 1032749 w 2546988"/>
              <a:gd name="connsiteY3" fmla="*/ 291161 h 1803767"/>
              <a:gd name="connsiteX4" fmla="*/ 1152390 w 2546988"/>
              <a:gd name="connsiteY4" fmla="*/ 316799 h 1803767"/>
              <a:gd name="connsiteX5" fmla="*/ 1280577 w 2546988"/>
              <a:gd name="connsiteY5" fmla="*/ 325344 h 1803767"/>
              <a:gd name="connsiteX6" fmla="*/ 1673683 w 2546988"/>
              <a:gd name="connsiteY6" fmla="*/ 350982 h 1803767"/>
              <a:gd name="connsiteX7" fmla="*/ 1904420 w 2546988"/>
              <a:gd name="connsiteY7" fmla="*/ 368073 h 1803767"/>
              <a:gd name="connsiteX8" fmla="*/ 2058244 w 2546988"/>
              <a:gd name="connsiteY8" fmla="*/ 385165 h 1803767"/>
              <a:gd name="connsiteX9" fmla="*/ 2152248 w 2546988"/>
              <a:gd name="connsiteY9" fmla="*/ 402256 h 1803767"/>
              <a:gd name="connsiteX10" fmla="*/ 2246252 w 2546988"/>
              <a:gd name="connsiteY10" fmla="*/ 487714 h 1803767"/>
              <a:gd name="connsiteX11" fmla="*/ 2263343 w 2546988"/>
              <a:gd name="connsiteY11" fmla="*/ 513352 h 1803767"/>
              <a:gd name="connsiteX12" fmla="*/ 2288981 w 2546988"/>
              <a:gd name="connsiteY12" fmla="*/ 530443 h 1803767"/>
              <a:gd name="connsiteX13" fmla="*/ 2297526 w 2546988"/>
              <a:gd name="connsiteY13" fmla="*/ 556081 h 1803767"/>
              <a:gd name="connsiteX14" fmla="*/ 2340255 w 2546988"/>
              <a:gd name="connsiteY14" fmla="*/ 615901 h 1803767"/>
              <a:gd name="connsiteX15" fmla="*/ 2348801 w 2546988"/>
              <a:gd name="connsiteY15" fmla="*/ 650084 h 1803767"/>
              <a:gd name="connsiteX16" fmla="*/ 2400076 w 2546988"/>
              <a:gd name="connsiteY16" fmla="*/ 744088 h 1803767"/>
              <a:gd name="connsiteX17" fmla="*/ 2408622 w 2546988"/>
              <a:gd name="connsiteY17" fmla="*/ 778271 h 1803767"/>
              <a:gd name="connsiteX18" fmla="*/ 2434259 w 2546988"/>
              <a:gd name="connsiteY18" fmla="*/ 838092 h 1803767"/>
              <a:gd name="connsiteX19" fmla="*/ 2451351 w 2546988"/>
              <a:gd name="connsiteY19" fmla="*/ 949187 h 1803767"/>
              <a:gd name="connsiteX20" fmla="*/ 2459896 w 2546988"/>
              <a:gd name="connsiteY20" fmla="*/ 1000462 h 1803767"/>
              <a:gd name="connsiteX21" fmla="*/ 2476988 w 2546988"/>
              <a:gd name="connsiteY21" fmla="*/ 1051737 h 1803767"/>
              <a:gd name="connsiteX22" fmla="*/ 2485534 w 2546988"/>
              <a:gd name="connsiteY22" fmla="*/ 1077374 h 1803767"/>
              <a:gd name="connsiteX23" fmla="*/ 2502625 w 2546988"/>
              <a:gd name="connsiteY23" fmla="*/ 1111557 h 1803767"/>
              <a:gd name="connsiteX24" fmla="*/ 2536809 w 2546988"/>
              <a:gd name="connsiteY24" fmla="*/ 1188470 h 1803767"/>
              <a:gd name="connsiteX25" fmla="*/ 2545354 w 2546988"/>
              <a:gd name="connsiteY25" fmla="*/ 1222653 h 1803767"/>
              <a:gd name="connsiteX26" fmla="*/ 2519717 w 2546988"/>
              <a:gd name="connsiteY26" fmla="*/ 1444843 h 1803767"/>
              <a:gd name="connsiteX27" fmla="*/ 2502625 w 2546988"/>
              <a:gd name="connsiteY27" fmla="*/ 1470481 h 1803767"/>
              <a:gd name="connsiteX28" fmla="*/ 2468442 w 2546988"/>
              <a:gd name="connsiteY28" fmla="*/ 1521756 h 1803767"/>
              <a:gd name="connsiteX29" fmla="*/ 2417167 w 2546988"/>
              <a:gd name="connsiteY29" fmla="*/ 1607213 h 1803767"/>
              <a:gd name="connsiteX30" fmla="*/ 2357347 w 2546988"/>
              <a:gd name="connsiteY30" fmla="*/ 1692671 h 1803767"/>
              <a:gd name="connsiteX31" fmla="*/ 2306072 w 2546988"/>
              <a:gd name="connsiteY31" fmla="*/ 1752492 h 1803767"/>
              <a:gd name="connsiteX32" fmla="*/ 2220614 w 2546988"/>
              <a:gd name="connsiteY32" fmla="*/ 1803767 h 1803767"/>
              <a:gd name="connsiteX33" fmla="*/ 2126610 w 2546988"/>
              <a:gd name="connsiteY33" fmla="*/ 1795221 h 1803767"/>
              <a:gd name="connsiteX34" fmla="*/ 2083881 w 2546988"/>
              <a:gd name="connsiteY34" fmla="*/ 1769584 h 1803767"/>
              <a:gd name="connsiteX35" fmla="*/ 2049698 w 2546988"/>
              <a:gd name="connsiteY35" fmla="*/ 1752492 h 1803767"/>
              <a:gd name="connsiteX36" fmla="*/ 2006969 w 2546988"/>
              <a:gd name="connsiteY36" fmla="*/ 1718309 h 1803767"/>
              <a:gd name="connsiteX37" fmla="*/ 1972786 w 2546988"/>
              <a:gd name="connsiteY37" fmla="*/ 1709763 h 1803767"/>
              <a:gd name="connsiteX38" fmla="*/ 1912966 w 2546988"/>
              <a:gd name="connsiteY38" fmla="*/ 1667034 h 1803767"/>
              <a:gd name="connsiteX39" fmla="*/ 1836053 w 2546988"/>
              <a:gd name="connsiteY39" fmla="*/ 1624305 h 1803767"/>
              <a:gd name="connsiteX40" fmla="*/ 1767687 w 2546988"/>
              <a:gd name="connsiteY40" fmla="*/ 1573030 h 1803767"/>
              <a:gd name="connsiteX41" fmla="*/ 1716412 w 2546988"/>
              <a:gd name="connsiteY41" fmla="*/ 1555939 h 1803767"/>
              <a:gd name="connsiteX42" fmla="*/ 1665138 w 2546988"/>
              <a:gd name="connsiteY42" fmla="*/ 1573030 h 1803767"/>
              <a:gd name="connsiteX43" fmla="*/ 1630954 w 2546988"/>
              <a:gd name="connsiteY43" fmla="*/ 1590122 h 1803767"/>
              <a:gd name="connsiteX44" fmla="*/ 1519859 w 2546988"/>
              <a:gd name="connsiteY44" fmla="*/ 1649942 h 1803767"/>
              <a:gd name="connsiteX45" fmla="*/ 1494222 w 2546988"/>
              <a:gd name="connsiteY45" fmla="*/ 1658488 h 1803767"/>
              <a:gd name="connsiteX46" fmla="*/ 1383126 w 2546988"/>
              <a:gd name="connsiteY46" fmla="*/ 1692671 h 1803767"/>
              <a:gd name="connsiteX47" fmla="*/ 1357489 w 2546988"/>
              <a:gd name="connsiteY47" fmla="*/ 1709763 h 1803767"/>
              <a:gd name="connsiteX48" fmla="*/ 1306214 w 2546988"/>
              <a:gd name="connsiteY48" fmla="*/ 1726855 h 1803767"/>
              <a:gd name="connsiteX49" fmla="*/ 1254939 w 2546988"/>
              <a:gd name="connsiteY49" fmla="*/ 1743946 h 1803767"/>
              <a:gd name="connsiteX50" fmla="*/ 1203665 w 2546988"/>
              <a:gd name="connsiteY50" fmla="*/ 1761038 h 1803767"/>
              <a:gd name="connsiteX51" fmla="*/ 1118207 w 2546988"/>
              <a:gd name="connsiteY51" fmla="*/ 1786675 h 1803767"/>
              <a:gd name="connsiteX52" fmla="*/ 913108 w 2546988"/>
              <a:gd name="connsiteY52" fmla="*/ 1769584 h 1803767"/>
              <a:gd name="connsiteX53" fmla="*/ 870379 w 2546988"/>
              <a:gd name="connsiteY53" fmla="*/ 1743946 h 1803767"/>
              <a:gd name="connsiteX54" fmla="*/ 819104 w 2546988"/>
              <a:gd name="connsiteY54" fmla="*/ 1709763 h 1803767"/>
              <a:gd name="connsiteX55" fmla="*/ 793467 w 2546988"/>
              <a:gd name="connsiteY55" fmla="*/ 1692671 h 1803767"/>
              <a:gd name="connsiteX56" fmla="*/ 767829 w 2546988"/>
              <a:gd name="connsiteY56" fmla="*/ 1684126 h 1803767"/>
              <a:gd name="connsiteX57" fmla="*/ 750738 w 2546988"/>
              <a:gd name="connsiteY57" fmla="*/ 1658488 h 1803767"/>
              <a:gd name="connsiteX58" fmla="*/ 708009 w 2546988"/>
              <a:gd name="connsiteY58" fmla="*/ 1624305 h 1803767"/>
              <a:gd name="connsiteX59" fmla="*/ 682371 w 2546988"/>
              <a:gd name="connsiteY59" fmla="*/ 1598668 h 1803767"/>
              <a:gd name="connsiteX60" fmla="*/ 656734 w 2546988"/>
              <a:gd name="connsiteY60" fmla="*/ 1547393 h 1803767"/>
              <a:gd name="connsiteX61" fmla="*/ 631096 w 2546988"/>
              <a:gd name="connsiteY61" fmla="*/ 1513210 h 1803767"/>
              <a:gd name="connsiteX62" fmla="*/ 614005 w 2546988"/>
              <a:gd name="connsiteY62" fmla="*/ 1453389 h 1803767"/>
              <a:gd name="connsiteX63" fmla="*/ 631096 w 2546988"/>
              <a:gd name="connsiteY63" fmla="*/ 1325202 h 1803767"/>
              <a:gd name="connsiteX64" fmla="*/ 665280 w 2546988"/>
              <a:gd name="connsiteY64" fmla="*/ 1273927 h 1803767"/>
              <a:gd name="connsiteX65" fmla="*/ 690917 w 2546988"/>
              <a:gd name="connsiteY65" fmla="*/ 1188470 h 1803767"/>
              <a:gd name="connsiteX66" fmla="*/ 699463 w 2546988"/>
              <a:gd name="connsiteY66" fmla="*/ 1162832 h 1803767"/>
              <a:gd name="connsiteX67" fmla="*/ 690917 w 2546988"/>
              <a:gd name="connsiteY67" fmla="*/ 1026099 h 1803767"/>
              <a:gd name="connsiteX68" fmla="*/ 639642 w 2546988"/>
              <a:gd name="connsiteY68" fmla="*/ 966279 h 1803767"/>
              <a:gd name="connsiteX69" fmla="*/ 554184 w 2546988"/>
              <a:gd name="connsiteY69" fmla="*/ 897913 h 1803767"/>
              <a:gd name="connsiteX70" fmla="*/ 520001 w 2546988"/>
              <a:gd name="connsiteY70" fmla="*/ 889367 h 1803767"/>
              <a:gd name="connsiteX71" fmla="*/ 494364 w 2546988"/>
              <a:gd name="connsiteY71" fmla="*/ 872275 h 1803767"/>
              <a:gd name="connsiteX72" fmla="*/ 460181 w 2546988"/>
              <a:gd name="connsiteY72" fmla="*/ 846638 h 1803767"/>
              <a:gd name="connsiteX73" fmla="*/ 383268 w 2546988"/>
              <a:gd name="connsiteY73" fmla="*/ 812455 h 1803767"/>
              <a:gd name="connsiteX74" fmla="*/ 323448 w 2546988"/>
              <a:gd name="connsiteY74" fmla="*/ 769726 h 1803767"/>
              <a:gd name="connsiteX75" fmla="*/ 289265 w 2546988"/>
              <a:gd name="connsiteY75" fmla="*/ 752634 h 1803767"/>
              <a:gd name="connsiteX76" fmla="*/ 263627 w 2546988"/>
              <a:gd name="connsiteY76" fmla="*/ 744088 h 1803767"/>
              <a:gd name="connsiteX77" fmla="*/ 212353 w 2546988"/>
              <a:gd name="connsiteY77" fmla="*/ 709905 h 1803767"/>
              <a:gd name="connsiteX78" fmla="*/ 178169 w 2546988"/>
              <a:gd name="connsiteY78" fmla="*/ 692813 h 1803767"/>
              <a:gd name="connsiteX79" fmla="*/ 152532 w 2546988"/>
              <a:gd name="connsiteY79" fmla="*/ 675722 h 1803767"/>
              <a:gd name="connsiteX80" fmla="*/ 126895 w 2546988"/>
              <a:gd name="connsiteY80" fmla="*/ 667176 h 1803767"/>
              <a:gd name="connsiteX81" fmla="*/ 101257 w 2546988"/>
              <a:gd name="connsiteY81" fmla="*/ 650084 h 1803767"/>
              <a:gd name="connsiteX82" fmla="*/ 32891 w 2546988"/>
              <a:gd name="connsiteY82" fmla="*/ 590264 h 1803767"/>
              <a:gd name="connsiteX83" fmla="*/ 15799 w 2546988"/>
              <a:gd name="connsiteY83" fmla="*/ 564627 h 1803767"/>
              <a:gd name="connsiteX84" fmla="*/ 15799 w 2546988"/>
              <a:gd name="connsiteY84" fmla="*/ 385165 h 1803767"/>
              <a:gd name="connsiteX85" fmla="*/ 58528 w 2546988"/>
              <a:gd name="connsiteY85" fmla="*/ 333890 h 1803767"/>
              <a:gd name="connsiteX86" fmla="*/ 118349 w 2546988"/>
              <a:gd name="connsiteY86" fmla="*/ 291161 h 1803767"/>
              <a:gd name="connsiteX87" fmla="*/ 143986 w 2546988"/>
              <a:gd name="connsiteY87" fmla="*/ 282615 h 1803767"/>
              <a:gd name="connsiteX88" fmla="*/ 203807 w 2546988"/>
              <a:gd name="connsiteY88" fmla="*/ 256978 h 1803767"/>
              <a:gd name="connsiteX89" fmla="*/ 255081 w 2546988"/>
              <a:gd name="connsiteY89" fmla="*/ 231341 h 1803767"/>
              <a:gd name="connsiteX90" fmla="*/ 289265 w 2546988"/>
              <a:gd name="connsiteY90" fmla="*/ 239886 h 1803767"/>
              <a:gd name="connsiteX91" fmla="*/ 331994 w 2546988"/>
              <a:gd name="connsiteY91" fmla="*/ 248432 h 1803767"/>
              <a:gd name="connsiteX92" fmla="*/ 391814 w 2546988"/>
              <a:gd name="connsiteY92" fmla="*/ 274070 h 1803767"/>
              <a:gd name="connsiteX93" fmla="*/ 434543 w 2546988"/>
              <a:gd name="connsiteY93" fmla="*/ 291161 h 1803767"/>
              <a:gd name="connsiteX94" fmla="*/ 460181 w 2546988"/>
              <a:gd name="connsiteY94" fmla="*/ 299707 h 1803767"/>
              <a:gd name="connsiteX95" fmla="*/ 579822 w 2546988"/>
              <a:gd name="connsiteY95" fmla="*/ 282615 h 1803767"/>
              <a:gd name="connsiteX96" fmla="*/ 596913 w 2546988"/>
              <a:gd name="connsiteY96" fmla="*/ 256978 h 1803767"/>
              <a:gd name="connsiteX97" fmla="*/ 622551 w 2546988"/>
              <a:gd name="connsiteY97" fmla="*/ 239886 h 1803767"/>
              <a:gd name="connsiteX98" fmla="*/ 639642 w 2546988"/>
              <a:gd name="connsiteY98" fmla="*/ 214249 h 1803767"/>
              <a:gd name="connsiteX99" fmla="*/ 682371 w 2546988"/>
              <a:gd name="connsiteY99" fmla="*/ 180066 h 1803767"/>
              <a:gd name="connsiteX0" fmla="*/ 682371 w 2546988"/>
              <a:gd name="connsiteY0" fmla="*/ 180066 h 1803767"/>
              <a:gd name="connsiteX1" fmla="*/ 682371 w 2546988"/>
              <a:gd name="connsiteY1" fmla="*/ 180066 h 1803767"/>
              <a:gd name="connsiteX2" fmla="*/ 947291 w 2546988"/>
              <a:gd name="connsiteY2" fmla="*/ 604 h 1803767"/>
              <a:gd name="connsiteX3" fmla="*/ 1135298 w 2546988"/>
              <a:gd name="connsiteY3" fmla="*/ 128791 h 1803767"/>
              <a:gd name="connsiteX4" fmla="*/ 1152390 w 2546988"/>
              <a:gd name="connsiteY4" fmla="*/ 316799 h 1803767"/>
              <a:gd name="connsiteX5" fmla="*/ 1280577 w 2546988"/>
              <a:gd name="connsiteY5" fmla="*/ 325344 h 1803767"/>
              <a:gd name="connsiteX6" fmla="*/ 1673683 w 2546988"/>
              <a:gd name="connsiteY6" fmla="*/ 350982 h 1803767"/>
              <a:gd name="connsiteX7" fmla="*/ 1904420 w 2546988"/>
              <a:gd name="connsiteY7" fmla="*/ 368073 h 1803767"/>
              <a:gd name="connsiteX8" fmla="*/ 2058244 w 2546988"/>
              <a:gd name="connsiteY8" fmla="*/ 385165 h 1803767"/>
              <a:gd name="connsiteX9" fmla="*/ 2152248 w 2546988"/>
              <a:gd name="connsiteY9" fmla="*/ 402256 h 1803767"/>
              <a:gd name="connsiteX10" fmla="*/ 2246252 w 2546988"/>
              <a:gd name="connsiteY10" fmla="*/ 487714 h 1803767"/>
              <a:gd name="connsiteX11" fmla="*/ 2263343 w 2546988"/>
              <a:gd name="connsiteY11" fmla="*/ 513352 h 1803767"/>
              <a:gd name="connsiteX12" fmla="*/ 2288981 w 2546988"/>
              <a:gd name="connsiteY12" fmla="*/ 530443 h 1803767"/>
              <a:gd name="connsiteX13" fmla="*/ 2297526 w 2546988"/>
              <a:gd name="connsiteY13" fmla="*/ 556081 h 1803767"/>
              <a:gd name="connsiteX14" fmla="*/ 2340255 w 2546988"/>
              <a:gd name="connsiteY14" fmla="*/ 615901 h 1803767"/>
              <a:gd name="connsiteX15" fmla="*/ 2348801 w 2546988"/>
              <a:gd name="connsiteY15" fmla="*/ 650084 h 1803767"/>
              <a:gd name="connsiteX16" fmla="*/ 2400076 w 2546988"/>
              <a:gd name="connsiteY16" fmla="*/ 744088 h 1803767"/>
              <a:gd name="connsiteX17" fmla="*/ 2408622 w 2546988"/>
              <a:gd name="connsiteY17" fmla="*/ 778271 h 1803767"/>
              <a:gd name="connsiteX18" fmla="*/ 2434259 w 2546988"/>
              <a:gd name="connsiteY18" fmla="*/ 838092 h 1803767"/>
              <a:gd name="connsiteX19" fmla="*/ 2451351 w 2546988"/>
              <a:gd name="connsiteY19" fmla="*/ 949187 h 1803767"/>
              <a:gd name="connsiteX20" fmla="*/ 2459896 w 2546988"/>
              <a:gd name="connsiteY20" fmla="*/ 1000462 h 1803767"/>
              <a:gd name="connsiteX21" fmla="*/ 2476988 w 2546988"/>
              <a:gd name="connsiteY21" fmla="*/ 1051737 h 1803767"/>
              <a:gd name="connsiteX22" fmla="*/ 2485534 w 2546988"/>
              <a:gd name="connsiteY22" fmla="*/ 1077374 h 1803767"/>
              <a:gd name="connsiteX23" fmla="*/ 2502625 w 2546988"/>
              <a:gd name="connsiteY23" fmla="*/ 1111557 h 1803767"/>
              <a:gd name="connsiteX24" fmla="*/ 2536809 w 2546988"/>
              <a:gd name="connsiteY24" fmla="*/ 1188470 h 1803767"/>
              <a:gd name="connsiteX25" fmla="*/ 2545354 w 2546988"/>
              <a:gd name="connsiteY25" fmla="*/ 1222653 h 1803767"/>
              <a:gd name="connsiteX26" fmla="*/ 2519717 w 2546988"/>
              <a:gd name="connsiteY26" fmla="*/ 1444843 h 1803767"/>
              <a:gd name="connsiteX27" fmla="*/ 2502625 w 2546988"/>
              <a:gd name="connsiteY27" fmla="*/ 1470481 h 1803767"/>
              <a:gd name="connsiteX28" fmla="*/ 2468442 w 2546988"/>
              <a:gd name="connsiteY28" fmla="*/ 1521756 h 1803767"/>
              <a:gd name="connsiteX29" fmla="*/ 2417167 w 2546988"/>
              <a:gd name="connsiteY29" fmla="*/ 1607213 h 1803767"/>
              <a:gd name="connsiteX30" fmla="*/ 2357347 w 2546988"/>
              <a:gd name="connsiteY30" fmla="*/ 1692671 h 1803767"/>
              <a:gd name="connsiteX31" fmla="*/ 2306072 w 2546988"/>
              <a:gd name="connsiteY31" fmla="*/ 1752492 h 1803767"/>
              <a:gd name="connsiteX32" fmla="*/ 2220614 w 2546988"/>
              <a:gd name="connsiteY32" fmla="*/ 1803767 h 1803767"/>
              <a:gd name="connsiteX33" fmla="*/ 2126610 w 2546988"/>
              <a:gd name="connsiteY33" fmla="*/ 1795221 h 1803767"/>
              <a:gd name="connsiteX34" fmla="*/ 2083881 w 2546988"/>
              <a:gd name="connsiteY34" fmla="*/ 1769584 h 1803767"/>
              <a:gd name="connsiteX35" fmla="*/ 2049698 w 2546988"/>
              <a:gd name="connsiteY35" fmla="*/ 1752492 h 1803767"/>
              <a:gd name="connsiteX36" fmla="*/ 2006969 w 2546988"/>
              <a:gd name="connsiteY36" fmla="*/ 1718309 h 1803767"/>
              <a:gd name="connsiteX37" fmla="*/ 1972786 w 2546988"/>
              <a:gd name="connsiteY37" fmla="*/ 1709763 h 1803767"/>
              <a:gd name="connsiteX38" fmla="*/ 1912966 w 2546988"/>
              <a:gd name="connsiteY38" fmla="*/ 1667034 h 1803767"/>
              <a:gd name="connsiteX39" fmla="*/ 1836053 w 2546988"/>
              <a:gd name="connsiteY39" fmla="*/ 1624305 h 1803767"/>
              <a:gd name="connsiteX40" fmla="*/ 1767687 w 2546988"/>
              <a:gd name="connsiteY40" fmla="*/ 1573030 h 1803767"/>
              <a:gd name="connsiteX41" fmla="*/ 1716412 w 2546988"/>
              <a:gd name="connsiteY41" fmla="*/ 1555939 h 1803767"/>
              <a:gd name="connsiteX42" fmla="*/ 1665138 w 2546988"/>
              <a:gd name="connsiteY42" fmla="*/ 1573030 h 1803767"/>
              <a:gd name="connsiteX43" fmla="*/ 1630954 w 2546988"/>
              <a:gd name="connsiteY43" fmla="*/ 1590122 h 1803767"/>
              <a:gd name="connsiteX44" fmla="*/ 1519859 w 2546988"/>
              <a:gd name="connsiteY44" fmla="*/ 1649942 h 1803767"/>
              <a:gd name="connsiteX45" fmla="*/ 1494222 w 2546988"/>
              <a:gd name="connsiteY45" fmla="*/ 1658488 h 1803767"/>
              <a:gd name="connsiteX46" fmla="*/ 1383126 w 2546988"/>
              <a:gd name="connsiteY46" fmla="*/ 1692671 h 1803767"/>
              <a:gd name="connsiteX47" fmla="*/ 1357489 w 2546988"/>
              <a:gd name="connsiteY47" fmla="*/ 1709763 h 1803767"/>
              <a:gd name="connsiteX48" fmla="*/ 1306214 w 2546988"/>
              <a:gd name="connsiteY48" fmla="*/ 1726855 h 1803767"/>
              <a:gd name="connsiteX49" fmla="*/ 1254939 w 2546988"/>
              <a:gd name="connsiteY49" fmla="*/ 1743946 h 1803767"/>
              <a:gd name="connsiteX50" fmla="*/ 1203665 w 2546988"/>
              <a:gd name="connsiteY50" fmla="*/ 1761038 h 1803767"/>
              <a:gd name="connsiteX51" fmla="*/ 1118207 w 2546988"/>
              <a:gd name="connsiteY51" fmla="*/ 1786675 h 1803767"/>
              <a:gd name="connsiteX52" fmla="*/ 913108 w 2546988"/>
              <a:gd name="connsiteY52" fmla="*/ 1769584 h 1803767"/>
              <a:gd name="connsiteX53" fmla="*/ 870379 w 2546988"/>
              <a:gd name="connsiteY53" fmla="*/ 1743946 h 1803767"/>
              <a:gd name="connsiteX54" fmla="*/ 819104 w 2546988"/>
              <a:gd name="connsiteY54" fmla="*/ 1709763 h 1803767"/>
              <a:gd name="connsiteX55" fmla="*/ 793467 w 2546988"/>
              <a:gd name="connsiteY55" fmla="*/ 1692671 h 1803767"/>
              <a:gd name="connsiteX56" fmla="*/ 767829 w 2546988"/>
              <a:gd name="connsiteY56" fmla="*/ 1684126 h 1803767"/>
              <a:gd name="connsiteX57" fmla="*/ 750738 w 2546988"/>
              <a:gd name="connsiteY57" fmla="*/ 1658488 h 1803767"/>
              <a:gd name="connsiteX58" fmla="*/ 708009 w 2546988"/>
              <a:gd name="connsiteY58" fmla="*/ 1624305 h 1803767"/>
              <a:gd name="connsiteX59" fmla="*/ 682371 w 2546988"/>
              <a:gd name="connsiteY59" fmla="*/ 1598668 h 1803767"/>
              <a:gd name="connsiteX60" fmla="*/ 656734 w 2546988"/>
              <a:gd name="connsiteY60" fmla="*/ 1547393 h 1803767"/>
              <a:gd name="connsiteX61" fmla="*/ 631096 w 2546988"/>
              <a:gd name="connsiteY61" fmla="*/ 1513210 h 1803767"/>
              <a:gd name="connsiteX62" fmla="*/ 614005 w 2546988"/>
              <a:gd name="connsiteY62" fmla="*/ 1453389 h 1803767"/>
              <a:gd name="connsiteX63" fmla="*/ 631096 w 2546988"/>
              <a:gd name="connsiteY63" fmla="*/ 1325202 h 1803767"/>
              <a:gd name="connsiteX64" fmla="*/ 665280 w 2546988"/>
              <a:gd name="connsiteY64" fmla="*/ 1273927 h 1803767"/>
              <a:gd name="connsiteX65" fmla="*/ 690917 w 2546988"/>
              <a:gd name="connsiteY65" fmla="*/ 1188470 h 1803767"/>
              <a:gd name="connsiteX66" fmla="*/ 699463 w 2546988"/>
              <a:gd name="connsiteY66" fmla="*/ 1162832 h 1803767"/>
              <a:gd name="connsiteX67" fmla="*/ 690917 w 2546988"/>
              <a:gd name="connsiteY67" fmla="*/ 1026099 h 1803767"/>
              <a:gd name="connsiteX68" fmla="*/ 639642 w 2546988"/>
              <a:gd name="connsiteY68" fmla="*/ 966279 h 1803767"/>
              <a:gd name="connsiteX69" fmla="*/ 554184 w 2546988"/>
              <a:gd name="connsiteY69" fmla="*/ 897913 h 1803767"/>
              <a:gd name="connsiteX70" fmla="*/ 520001 w 2546988"/>
              <a:gd name="connsiteY70" fmla="*/ 889367 h 1803767"/>
              <a:gd name="connsiteX71" fmla="*/ 494364 w 2546988"/>
              <a:gd name="connsiteY71" fmla="*/ 872275 h 1803767"/>
              <a:gd name="connsiteX72" fmla="*/ 460181 w 2546988"/>
              <a:gd name="connsiteY72" fmla="*/ 846638 h 1803767"/>
              <a:gd name="connsiteX73" fmla="*/ 383268 w 2546988"/>
              <a:gd name="connsiteY73" fmla="*/ 812455 h 1803767"/>
              <a:gd name="connsiteX74" fmla="*/ 323448 w 2546988"/>
              <a:gd name="connsiteY74" fmla="*/ 769726 h 1803767"/>
              <a:gd name="connsiteX75" fmla="*/ 289265 w 2546988"/>
              <a:gd name="connsiteY75" fmla="*/ 752634 h 1803767"/>
              <a:gd name="connsiteX76" fmla="*/ 263627 w 2546988"/>
              <a:gd name="connsiteY76" fmla="*/ 744088 h 1803767"/>
              <a:gd name="connsiteX77" fmla="*/ 212353 w 2546988"/>
              <a:gd name="connsiteY77" fmla="*/ 709905 h 1803767"/>
              <a:gd name="connsiteX78" fmla="*/ 178169 w 2546988"/>
              <a:gd name="connsiteY78" fmla="*/ 692813 h 1803767"/>
              <a:gd name="connsiteX79" fmla="*/ 152532 w 2546988"/>
              <a:gd name="connsiteY79" fmla="*/ 675722 h 1803767"/>
              <a:gd name="connsiteX80" fmla="*/ 126895 w 2546988"/>
              <a:gd name="connsiteY80" fmla="*/ 667176 h 1803767"/>
              <a:gd name="connsiteX81" fmla="*/ 101257 w 2546988"/>
              <a:gd name="connsiteY81" fmla="*/ 650084 h 1803767"/>
              <a:gd name="connsiteX82" fmla="*/ 32891 w 2546988"/>
              <a:gd name="connsiteY82" fmla="*/ 590264 h 1803767"/>
              <a:gd name="connsiteX83" fmla="*/ 15799 w 2546988"/>
              <a:gd name="connsiteY83" fmla="*/ 564627 h 1803767"/>
              <a:gd name="connsiteX84" fmla="*/ 15799 w 2546988"/>
              <a:gd name="connsiteY84" fmla="*/ 385165 h 1803767"/>
              <a:gd name="connsiteX85" fmla="*/ 58528 w 2546988"/>
              <a:gd name="connsiteY85" fmla="*/ 333890 h 1803767"/>
              <a:gd name="connsiteX86" fmla="*/ 118349 w 2546988"/>
              <a:gd name="connsiteY86" fmla="*/ 291161 h 1803767"/>
              <a:gd name="connsiteX87" fmla="*/ 143986 w 2546988"/>
              <a:gd name="connsiteY87" fmla="*/ 282615 h 1803767"/>
              <a:gd name="connsiteX88" fmla="*/ 203807 w 2546988"/>
              <a:gd name="connsiteY88" fmla="*/ 256978 h 1803767"/>
              <a:gd name="connsiteX89" fmla="*/ 255081 w 2546988"/>
              <a:gd name="connsiteY89" fmla="*/ 231341 h 1803767"/>
              <a:gd name="connsiteX90" fmla="*/ 289265 w 2546988"/>
              <a:gd name="connsiteY90" fmla="*/ 239886 h 1803767"/>
              <a:gd name="connsiteX91" fmla="*/ 331994 w 2546988"/>
              <a:gd name="connsiteY91" fmla="*/ 248432 h 1803767"/>
              <a:gd name="connsiteX92" fmla="*/ 391814 w 2546988"/>
              <a:gd name="connsiteY92" fmla="*/ 274070 h 1803767"/>
              <a:gd name="connsiteX93" fmla="*/ 434543 w 2546988"/>
              <a:gd name="connsiteY93" fmla="*/ 291161 h 1803767"/>
              <a:gd name="connsiteX94" fmla="*/ 460181 w 2546988"/>
              <a:gd name="connsiteY94" fmla="*/ 299707 h 1803767"/>
              <a:gd name="connsiteX95" fmla="*/ 579822 w 2546988"/>
              <a:gd name="connsiteY95" fmla="*/ 282615 h 1803767"/>
              <a:gd name="connsiteX96" fmla="*/ 596913 w 2546988"/>
              <a:gd name="connsiteY96" fmla="*/ 256978 h 1803767"/>
              <a:gd name="connsiteX97" fmla="*/ 622551 w 2546988"/>
              <a:gd name="connsiteY97" fmla="*/ 239886 h 1803767"/>
              <a:gd name="connsiteX98" fmla="*/ 639642 w 2546988"/>
              <a:gd name="connsiteY98" fmla="*/ 214249 h 1803767"/>
              <a:gd name="connsiteX99" fmla="*/ 682371 w 2546988"/>
              <a:gd name="connsiteY99" fmla="*/ 180066 h 1803767"/>
              <a:gd name="connsiteX0" fmla="*/ 682371 w 2546988"/>
              <a:gd name="connsiteY0" fmla="*/ 180066 h 1803767"/>
              <a:gd name="connsiteX1" fmla="*/ 682371 w 2546988"/>
              <a:gd name="connsiteY1" fmla="*/ 180066 h 1803767"/>
              <a:gd name="connsiteX2" fmla="*/ 947291 w 2546988"/>
              <a:gd name="connsiteY2" fmla="*/ 604 h 1803767"/>
              <a:gd name="connsiteX3" fmla="*/ 1135298 w 2546988"/>
              <a:gd name="connsiteY3" fmla="*/ 128791 h 1803767"/>
              <a:gd name="connsiteX4" fmla="*/ 1152390 w 2546988"/>
              <a:gd name="connsiteY4" fmla="*/ 316799 h 1803767"/>
              <a:gd name="connsiteX5" fmla="*/ 1263485 w 2546988"/>
              <a:gd name="connsiteY5" fmla="*/ 598809 h 1803767"/>
              <a:gd name="connsiteX6" fmla="*/ 1673683 w 2546988"/>
              <a:gd name="connsiteY6" fmla="*/ 350982 h 1803767"/>
              <a:gd name="connsiteX7" fmla="*/ 1904420 w 2546988"/>
              <a:gd name="connsiteY7" fmla="*/ 368073 h 1803767"/>
              <a:gd name="connsiteX8" fmla="*/ 2058244 w 2546988"/>
              <a:gd name="connsiteY8" fmla="*/ 385165 h 1803767"/>
              <a:gd name="connsiteX9" fmla="*/ 2152248 w 2546988"/>
              <a:gd name="connsiteY9" fmla="*/ 402256 h 1803767"/>
              <a:gd name="connsiteX10" fmla="*/ 2246252 w 2546988"/>
              <a:gd name="connsiteY10" fmla="*/ 487714 h 1803767"/>
              <a:gd name="connsiteX11" fmla="*/ 2263343 w 2546988"/>
              <a:gd name="connsiteY11" fmla="*/ 513352 h 1803767"/>
              <a:gd name="connsiteX12" fmla="*/ 2288981 w 2546988"/>
              <a:gd name="connsiteY12" fmla="*/ 530443 h 1803767"/>
              <a:gd name="connsiteX13" fmla="*/ 2297526 w 2546988"/>
              <a:gd name="connsiteY13" fmla="*/ 556081 h 1803767"/>
              <a:gd name="connsiteX14" fmla="*/ 2340255 w 2546988"/>
              <a:gd name="connsiteY14" fmla="*/ 615901 h 1803767"/>
              <a:gd name="connsiteX15" fmla="*/ 2348801 w 2546988"/>
              <a:gd name="connsiteY15" fmla="*/ 650084 h 1803767"/>
              <a:gd name="connsiteX16" fmla="*/ 2400076 w 2546988"/>
              <a:gd name="connsiteY16" fmla="*/ 744088 h 1803767"/>
              <a:gd name="connsiteX17" fmla="*/ 2408622 w 2546988"/>
              <a:gd name="connsiteY17" fmla="*/ 778271 h 1803767"/>
              <a:gd name="connsiteX18" fmla="*/ 2434259 w 2546988"/>
              <a:gd name="connsiteY18" fmla="*/ 838092 h 1803767"/>
              <a:gd name="connsiteX19" fmla="*/ 2451351 w 2546988"/>
              <a:gd name="connsiteY19" fmla="*/ 949187 h 1803767"/>
              <a:gd name="connsiteX20" fmla="*/ 2459896 w 2546988"/>
              <a:gd name="connsiteY20" fmla="*/ 1000462 h 1803767"/>
              <a:gd name="connsiteX21" fmla="*/ 2476988 w 2546988"/>
              <a:gd name="connsiteY21" fmla="*/ 1051737 h 1803767"/>
              <a:gd name="connsiteX22" fmla="*/ 2485534 w 2546988"/>
              <a:gd name="connsiteY22" fmla="*/ 1077374 h 1803767"/>
              <a:gd name="connsiteX23" fmla="*/ 2502625 w 2546988"/>
              <a:gd name="connsiteY23" fmla="*/ 1111557 h 1803767"/>
              <a:gd name="connsiteX24" fmla="*/ 2536809 w 2546988"/>
              <a:gd name="connsiteY24" fmla="*/ 1188470 h 1803767"/>
              <a:gd name="connsiteX25" fmla="*/ 2545354 w 2546988"/>
              <a:gd name="connsiteY25" fmla="*/ 1222653 h 1803767"/>
              <a:gd name="connsiteX26" fmla="*/ 2519717 w 2546988"/>
              <a:gd name="connsiteY26" fmla="*/ 1444843 h 1803767"/>
              <a:gd name="connsiteX27" fmla="*/ 2502625 w 2546988"/>
              <a:gd name="connsiteY27" fmla="*/ 1470481 h 1803767"/>
              <a:gd name="connsiteX28" fmla="*/ 2468442 w 2546988"/>
              <a:gd name="connsiteY28" fmla="*/ 1521756 h 1803767"/>
              <a:gd name="connsiteX29" fmla="*/ 2417167 w 2546988"/>
              <a:gd name="connsiteY29" fmla="*/ 1607213 h 1803767"/>
              <a:gd name="connsiteX30" fmla="*/ 2357347 w 2546988"/>
              <a:gd name="connsiteY30" fmla="*/ 1692671 h 1803767"/>
              <a:gd name="connsiteX31" fmla="*/ 2306072 w 2546988"/>
              <a:gd name="connsiteY31" fmla="*/ 1752492 h 1803767"/>
              <a:gd name="connsiteX32" fmla="*/ 2220614 w 2546988"/>
              <a:gd name="connsiteY32" fmla="*/ 1803767 h 1803767"/>
              <a:gd name="connsiteX33" fmla="*/ 2126610 w 2546988"/>
              <a:gd name="connsiteY33" fmla="*/ 1795221 h 1803767"/>
              <a:gd name="connsiteX34" fmla="*/ 2083881 w 2546988"/>
              <a:gd name="connsiteY34" fmla="*/ 1769584 h 1803767"/>
              <a:gd name="connsiteX35" fmla="*/ 2049698 w 2546988"/>
              <a:gd name="connsiteY35" fmla="*/ 1752492 h 1803767"/>
              <a:gd name="connsiteX36" fmla="*/ 2006969 w 2546988"/>
              <a:gd name="connsiteY36" fmla="*/ 1718309 h 1803767"/>
              <a:gd name="connsiteX37" fmla="*/ 1972786 w 2546988"/>
              <a:gd name="connsiteY37" fmla="*/ 1709763 h 1803767"/>
              <a:gd name="connsiteX38" fmla="*/ 1912966 w 2546988"/>
              <a:gd name="connsiteY38" fmla="*/ 1667034 h 1803767"/>
              <a:gd name="connsiteX39" fmla="*/ 1836053 w 2546988"/>
              <a:gd name="connsiteY39" fmla="*/ 1624305 h 1803767"/>
              <a:gd name="connsiteX40" fmla="*/ 1767687 w 2546988"/>
              <a:gd name="connsiteY40" fmla="*/ 1573030 h 1803767"/>
              <a:gd name="connsiteX41" fmla="*/ 1716412 w 2546988"/>
              <a:gd name="connsiteY41" fmla="*/ 1555939 h 1803767"/>
              <a:gd name="connsiteX42" fmla="*/ 1665138 w 2546988"/>
              <a:gd name="connsiteY42" fmla="*/ 1573030 h 1803767"/>
              <a:gd name="connsiteX43" fmla="*/ 1630954 w 2546988"/>
              <a:gd name="connsiteY43" fmla="*/ 1590122 h 1803767"/>
              <a:gd name="connsiteX44" fmla="*/ 1519859 w 2546988"/>
              <a:gd name="connsiteY44" fmla="*/ 1649942 h 1803767"/>
              <a:gd name="connsiteX45" fmla="*/ 1494222 w 2546988"/>
              <a:gd name="connsiteY45" fmla="*/ 1658488 h 1803767"/>
              <a:gd name="connsiteX46" fmla="*/ 1383126 w 2546988"/>
              <a:gd name="connsiteY46" fmla="*/ 1692671 h 1803767"/>
              <a:gd name="connsiteX47" fmla="*/ 1357489 w 2546988"/>
              <a:gd name="connsiteY47" fmla="*/ 1709763 h 1803767"/>
              <a:gd name="connsiteX48" fmla="*/ 1306214 w 2546988"/>
              <a:gd name="connsiteY48" fmla="*/ 1726855 h 1803767"/>
              <a:gd name="connsiteX49" fmla="*/ 1254939 w 2546988"/>
              <a:gd name="connsiteY49" fmla="*/ 1743946 h 1803767"/>
              <a:gd name="connsiteX50" fmla="*/ 1203665 w 2546988"/>
              <a:gd name="connsiteY50" fmla="*/ 1761038 h 1803767"/>
              <a:gd name="connsiteX51" fmla="*/ 1118207 w 2546988"/>
              <a:gd name="connsiteY51" fmla="*/ 1786675 h 1803767"/>
              <a:gd name="connsiteX52" fmla="*/ 913108 w 2546988"/>
              <a:gd name="connsiteY52" fmla="*/ 1769584 h 1803767"/>
              <a:gd name="connsiteX53" fmla="*/ 870379 w 2546988"/>
              <a:gd name="connsiteY53" fmla="*/ 1743946 h 1803767"/>
              <a:gd name="connsiteX54" fmla="*/ 819104 w 2546988"/>
              <a:gd name="connsiteY54" fmla="*/ 1709763 h 1803767"/>
              <a:gd name="connsiteX55" fmla="*/ 793467 w 2546988"/>
              <a:gd name="connsiteY55" fmla="*/ 1692671 h 1803767"/>
              <a:gd name="connsiteX56" fmla="*/ 767829 w 2546988"/>
              <a:gd name="connsiteY56" fmla="*/ 1684126 h 1803767"/>
              <a:gd name="connsiteX57" fmla="*/ 750738 w 2546988"/>
              <a:gd name="connsiteY57" fmla="*/ 1658488 h 1803767"/>
              <a:gd name="connsiteX58" fmla="*/ 708009 w 2546988"/>
              <a:gd name="connsiteY58" fmla="*/ 1624305 h 1803767"/>
              <a:gd name="connsiteX59" fmla="*/ 682371 w 2546988"/>
              <a:gd name="connsiteY59" fmla="*/ 1598668 h 1803767"/>
              <a:gd name="connsiteX60" fmla="*/ 656734 w 2546988"/>
              <a:gd name="connsiteY60" fmla="*/ 1547393 h 1803767"/>
              <a:gd name="connsiteX61" fmla="*/ 631096 w 2546988"/>
              <a:gd name="connsiteY61" fmla="*/ 1513210 h 1803767"/>
              <a:gd name="connsiteX62" fmla="*/ 614005 w 2546988"/>
              <a:gd name="connsiteY62" fmla="*/ 1453389 h 1803767"/>
              <a:gd name="connsiteX63" fmla="*/ 631096 w 2546988"/>
              <a:gd name="connsiteY63" fmla="*/ 1325202 h 1803767"/>
              <a:gd name="connsiteX64" fmla="*/ 665280 w 2546988"/>
              <a:gd name="connsiteY64" fmla="*/ 1273927 h 1803767"/>
              <a:gd name="connsiteX65" fmla="*/ 690917 w 2546988"/>
              <a:gd name="connsiteY65" fmla="*/ 1188470 h 1803767"/>
              <a:gd name="connsiteX66" fmla="*/ 699463 w 2546988"/>
              <a:gd name="connsiteY66" fmla="*/ 1162832 h 1803767"/>
              <a:gd name="connsiteX67" fmla="*/ 690917 w 2546988"/>
              <a:gd name="connsiteY67" fmla="*/ 1026099 h 1803767"/>
              <a:gd name="connsiteX68" fmla="*/ 639642 w 2546988"/>
              <a:gd name="connsiteY68" fmla="*/ 966279 h 1803767"/>
              <a:gd name="connsiteX69" fmla="*/ 554184 w 2546988"/>
              <a:gd name="connsiteY69" fmla="*/ 897913 h 1803767"/>
              <a:gd name="connsiteX70" fmla="*/ 520001 w 2546988"/>
              <a:gd name="connsiteY70" fmla="*/ 889367 h 1803767"/>
              <a:gd name="connsiteX71" fmla="*/ 494364 w 2546988"/>
              <a:gd name="connsiteY71" fmla="*/ 872275 h 1803767"/>
              <a:gd name="connsiteX72" fmla="*/ 460181 w 2546988"/>
              <a:gd name="connsiteY72" fmla="*/ 846638 h 1803767"/>
              <a:gd name="connsiteX73" fmla="*/ 383268 w 2546988"/>
              <a:gd name="connsiteY73" fmla="*/ 812455 h 1803767"/>
              <a:gd name="connsiteX74" fmla="*/ 323448 w 2546988"/>
              <a:gd name="connsiteY74" fmla="*/ 769726 h 1803767"/>
              <a:gd name="connsiteX75" fmla="*/ 289265 w 2546988"/>
              <a:gd name="connsiteY75" fmla="*/ 752634 h 1803767"/>
              <a:gd name="connsiteX76" fmla="*/ 263627 w 2546988"/>
              <a:gd name="connsiteY76" fmla="*/ 744088 h 1803767"/>
              <a:gd name="connsiteX77" fmla="*/ 212353 w 2546988"/>
              <a:gd name="connsiteY77" fmla="*/ 709905 h 1803767"/>
              <a:gd name="connsiteX78" fmla="*/ 178169 w 2546988"/>
              <a:gd name="connsiteY78" fmla="*/ 692813 h 1803767"/>
              <a:gd name="connsiteX79" fmla="*/ 152532 w 2546988"/>
              <a:gd name="connsiteY79" fmla="*/ 675722 h 1803767"/>
              <a:gd name="connsiteX80" fmla="*/ 126895 w 2546988"/>
              <a:gd name="connsiteY80" fmla="*/ 667176 h 1803767"/>
              <a:gd name="connsiteX81" fmla="*/ 101257 w 2546988"/>
              <a:gd name="connsiteY81" fmla="*/ 650084 h 1803767"/>
              <a:gd name="connsiteX82" fmla="*/ 32891 w 2546988"/>
              <a:gd name="connsiteY82" fmla="*/ 590264 h 1803767"/>
              <a:gd name="connsiteX83" fmla="*/ 15799 w 2546988"/>
              <a:gd name="connsiteY83" fmla="*/ 564627 h 1803767"/>
              <a:gd name="connsiteX84" fmla="*/ 15799 w 2546988"/>
              <a:gd name="connsiteY84" fmla="*/ 385165 h 1803767"/>
              <a:gd name="connsiteX85" fmla="*/ 58528 w 2546988"/>
              <a:gd name="connsiteY85" fmla="*/ 333890 h 1803767"/>
              <a:gd name="connsiteX86" fmla="*/ 118349 w 2546988"/>
              <a:gd name="connsiteY86" fmla="*/ 291161 h 1803767"/>
              <a:gd name="connsiteX87" fmla="*/ 143986 w 2546988"/>
              <a:gd name="connsiteY87" fmla="*/ 282615 h 1803767"/>
              <a:gd name="connsiteX88" fmla="*/ 203807 w 2546988"/>
              <a:gd name="connsiteY88" fmla="*/ 256978 h 1803767"/>
              <a:gd name="connsiteX89" fmla="*/ 255081 w 2546988"/>
              <a:gd name="connsiteY89" fmla="*/ 231341 h 1803767"/>
              <a:gd name="connsiteX90" fmla="*/ 289265 w 2546988"/>
              <a:gd name="connsiteY90" fmla="*/ 239886 h 1803767"/>
              <a:gd name="connsiteX91" fmla="*/ 331994 w 2546988"/>
              <a:gd name="connsiteY91" fmla="*/ 248432 h 1803767"/>
              <a:gd name="connsiteX92" fmla="*/ 391814 w 2546988"/>
              <a:gd name="connsiteY92" fmla="*/ 274070 h 1803767"/>
              <a:gd name="connsiteX93" fmla="*/ 434543 w 2546988"/>
              <a:gd name="connsiteY93" fmla="*/ 291161 h 1803767"/>
              <a:gd name="connsiteX94" fmla="*/ 460181 w 2546988"/>
              <a:gd name="connsiteY94" fmla="*/ 299707 h 1803767"/>
              <a:gd name="connsiteX95" fmla="*/ 579822 w 2546988"/>
              <a:gd name="connsiteY95" fmla="*/ 282615 h 1803767"/>
              <a:gd name="connsiteX96" fmla="*/ 596913 w 2546988"/>
              <a:gd name="connsiteY96" fmla="*/ 256978 h 1803767"/>
              <a:gd name="connsiteX97" fmla="*/ 622551 w 2546988"/>
              <a:gd name="connsiteY97" fmla="*/ 239886 h 1803767"/>
              <a:gd name="connsiteX98" fmla="*/ 639642 w 2546988"/>
              <a:gd name="connsiteY98" fmla="*/ 214249 h 1803767"/>
              <a:gd name="connsiteX99" fmla="*/ 682371 w 2546988"/>
              <a:gd name="connsiteY99" fmla="*/ 180066 h 1803767"/>
              <a:gd name="connsiteX0" fmla="*/ 682371 w 2546988"/>
              <a:gd name="connsiteY0" fmla="*/ 180066 h 1803767"/>
              <a:gd name="connsiteX1" fmla="*/ 682371 w 2546988"/>
              <a:gd name="connsiteY1" fmla="*/ 180066 h 1803767"/>
              <a:gd name="connsiteX2" fmla="*/ 947291 w 2546988"/>
              <a:gd name="connsiteY2" fmla="*/ 604 h 1803767"/>
              <a:gd name="connsiteX3" fmla="*/ 1135298 w 2546988"/>
              <a:gd name="connsiteY3" fmla="*/ 128791 h 1803767"/>
              <a:gd name="connsiteX4" fmla="*/ 1152390 w 2546988"/>
              <a:gd name="connsiteY4" fmla="*/ 316799 h 1803767"/>
              <a:gd name="connsiteX5" fmla="*/ 1263485 w 2546988"/>
              <a:gd name="connsiteY5" fmla="*/ 598809 h 1803767"/>
              <a:gd name="connsiteX6" fmla="*/ 1673683 w 2546988"/>
              <a:gd name="connsiteY6" fmla="*/ 350982 h 1803767"/>
              <a:gd name="connsiteX7" fmla="*/ 1912966 w 2546988"/>
              <a:gd name="connsiteY7" fmla="*/ 632993 h 1803767"/>
              <a:gd name="connsiteX8" fmla="*/ 2058244 w 2546988"/>
              <a:gd name="connsiteY8" fmla="*/ 385165 h 1803767"/>
              <a:gd name="connsiteX9" fmla="*/ 2152248 w 2546988"/>
              <a:gd name="connsiteY9" fmla="*/ 402256 h 1803767"/>
              <a:gd name="connsiteX10" fmla="*/ 2246252 w 2546988"/>
              <a:gd name="connsiteY10" fmla="*/ 487714 h 1803767"/>
              <a:gd name="connsiteX11" fmla="*/ 2263343 w 2546988"/>
              <a:gd name="connsiteY11" fmla="*/ 513352 h 1803767"/>
              <a:gd name="connsiteX12" fmla="*/ 2288981 w 2546988"/>
              <a:gd name="connsiteY12" fmla="*/ 530443 h 1803767"/>
              <a:gd name="connsiteX13" fmla="*/ 2297526 w 2546988"/>
              <a:gd name="connsiteY13" fmla="*/ 556081 h 1803767"/>
              <a:gd name="connsiteX14" fmla="*/ 2340255 w 2546988"/>
              <a:gd name="connsiteY14" fmla="*/ 615901 h 1803767"/>
              <a:gd name="connsiteX15" fmla="*/ 2348801 w 2546988"/>
              <a:gd name="connsiteY15" fmla="*/ 650084 h 1803767"/>
              <a:gd name="connsiteX16" fmla="*/ 2400076 w 2546988"/>
              <a:gd name="connsiteY16" fmla="*/ 744088 h 1803767"/>
              <a:gd name="connsiteX17" fmla="*/ 2408622 w 2546988"/>
              <a:gd name="connsiteY17" fmla="*/ 778271 h 1803767"/>
              <a:gd name="connsiteX18" fmla="*/ 2434259 w 2546988"/>
              <a:gd name="connsiteY18" fmla="*/ 838092 h 1803767"/>
              <a:gd name="connsiteX19" fmla="*/ 2451351 w 2546988"/>
              <a:gd name="connsiteY19" fmla="*/ 949187 h 1803767"/>
              <a:gd name="connsiteX20" fmla="*/ 2459896 w 2546988"/>
              <a:gd name="connsiteY20" fmla="*/ 1000462 h 1803767"/>
              <a:gd name="connsiteX21" fmla="*/ 2476988 w 2546988"/>
              <a:gd name="connsiteY21" fmla="*/ 1051737 h 1803767"/>
              <a:gd name="connsiteX22" fmla="*/ 2485534 w 2546988"/>
              <a:gd name="connsiteY22" fmla="*/ 1077374 h 1803767"/>
              <a:gd name="connsiteX23" fmla="*/ 2502625 w 2546988"/>
              <a:gd name="connsiteY23" fmla="*/ 1111557 h 1803767"/>
              <a:gd name="connsiteX24" fmla="*/ 2536809 w 2546988"/>
              <a:gd name="connsiteY24" fmla="*/ 1188470 h 1803767"/>
              <a:gd name="connsiteX25" fmla="*/ 2545354 w 2546988"/>
              <a:gd name="connsiteY25" fmla="*/ 1222653 h 1803767"/>
              <a:gd name="connsiteX26" fmla="*/ 2519717 w 2546988"/>
              <a:gd name="connsiteY26" fmla="*/ 1444843 h 1803767"/>
              <a:gd name="connsiteX27" fmla="*/ 2502625 w 2546988"/>
              <a:gd name="connsiteY27" fmla="*/ 1470481 h 1803767"/>
              <a:gd name="connsiteX28" fmla="*/ 2468442 w 2546988"/>
              <a:gd name="connsiteY28" fmla="*/ 1521756 h 1803767"/>
              <a:gd name="connsiteX29" fmla="*/ 2417167 w 2546988"/>
              <a:gd name="connsiteY29" fmla="*/ 1607213 h 1803767"/>
              <a:gd name="connsiteX30" fmla="*/ 2357347 w 2546988"/>
              <a:gd name="connsiteY30" fmla="*/ 1692671 h 1803767"/>
              <a:gd name="connsiteX31" fmla="*/ 2306072 w 2546988"/>
              <a:gd name="connsiteY31" fmla="*/ 1752492 h 1803767"/>
              <a:gd name="connsiteX32" fmla="*/ 2220614 w 2546988"/>
              <a:gd name="connsiteY32" fmla="*/ 1803767 h 1803767"/>
              <a:gd name="connsiteX33" fmla="*/ 2126610 w 2546988"/>
              <a:gd name="connsiteY33" fmla="*/ 1795221 h 1803767"/>
              <a:gd name="connsiteX34" fmla="*/ 2083881 w 2546988"/>
              <a:gd name="connsiteY34" fmla="*/ 1769584 h 1803767"/>
              <a:gd name="connsiteX35" fmla="*/ 2049698 w 2546988"/>
              <a:gd name="connsiteY35" fmla="*/ 1752492 h 1803767"/>
              <a:gd name="connsiteX36" fmla="*/ 2006969 w 2546988"/>
              <a:gd name="connsiteY36" fmla="*/ 1718309 h 1803767"/>
              <a:gd name="connsiteX37" fmla="*/ 1972786 w 2546988"/>
              <a:gd name="connsiteY37" fmla="*/ 1709763 h 1803767"/>
              <a:gd name="connsiteX38" fmla="*/ 1912966 w 2546988"/>
              <a:gd name="connsiteY38" fmla="*/ 1667034 h 1803767"/>
              <a:gd name="connsiteX39" fmla="*/ 1836053 w 2546988"/>
              <a:gd name="connsiteY39" fmla="*/ 1624305 h 1803767"/>
              <a:gd name="connsiteX40" fmla="*/ 1767687 w 2546988"/>
              <a:gd name="connsiteY40" fmla="*/ 1573030 h 1803767"/>
              <a:gd name="connsiteX41" fmla="*/ 1716412 w 2546988"/>
              <a:gd name="connsiteY41" fmla="*/ 1555939 h 1803767"/>
              <a:gd name="connsiteX42" fmla="*/ 1665138 w 2546988"/>
              <a:gd name="connsiteY42" fmla="*/ 1573030 h 1803767"/>
              <a:gd name="connsiteX43" fmla="*/ 1630954 w 2546988"/>
              <a:gd name="connsiteY43" fmla="*/ 1590122 h 1803767"/>
              <a:gd name="connsiteX44" fmla="*/ 1519859 w 2546988"/>
              <a:gd name="connsiteY44" fmla="*/ 1649942 h 1803767"/>
              <a:gd name="connsiteX45" fmla="*/ 1494222 w 2546988"/>
              <a:gd name="connsiteY45" fmla="*/ 1658488 h 1803767"/>
              <a:gd name="connsiteX46" fmla="*/ 1383126 w 2546988"/>
              <a:gd name="connsiteY46" fmla="*/ 1692671 h 1803767"/>
              <a:gd name="connsiteX47" fmla="*/ 1357489 w 2546988"/>
              <a:gd name="connsiteY47" fmla="*/ 1709763 h 1803767"/>
              <a:gd name="connsiteX48" fmla="*/ 1306214 w 2546988"/>
              <a:gd name="connsiteY48" fmla="*/ 1726855 h 1803767"/>
              <a:gd name="connsiteX49" fmla="*/ 1254939 w 2546988"/>
              <a:gd name="connsiteY49" fmla="*/ 1743946 h 1803767"/>
              <a:gd name="connsiteX50" fmla="*/ 1203665 w 2546988"/>
              <a:gd name="connsiteY50" fmla="*/ 1761038 h 1803767"/>
              <a:gd name="connsiteX51" fmla="*/ 1118207 w 2546988"/>
              <a:gd name="connsiteY51" fmla="*/ 1786675 h 1803767"/>
              <a:gd name="connsiteX52" fmla="*/ 913108 w 2546988"/>
              <a:gd name="connsiteY52" fmla="*/ 1769584 h 1803767"/>
              <a:gd name="connsiteX53" fmla="*/ 870379 w 2546988"/>
              <a:gd name="connsiteY53" fmla="*/ 1743946 h 1803767"/>
              <a:gd name="connsiteX54" fmla="*/ 819104 w 2546988"/>
              <a:gd name="connsiteY54" fmla="*/ 1709763 h 1803767"/>
              <a:gd name="connsiteX55" fmla="*/ 793467 w 2546988"/>
              <a:gd name="connsiteY55" fmla="*/ 1692671 h 1803767"/>
              <a:gd name="connsiteX56" fmla="*/ 767829 w 2546988"/>
              <a:gd name="connsiteY56" fmla="*/ 1684126 h 1803767"/>
              <a:gd name="connsiteX57" fmla="*/ 750738 w 2546988"/>
              <a:gd name="connsiteY57" fmla="*/ 1658488 h 1803767"/>
              <a:gd name="connsiteX58" fmla="*/ 708009 w 2546988"/>
              <a:gd name="connsiteY58" fmla="*/ 1624305 h 1803767"/>
              <a:gd name="connsiteX59" fmla="*/ 682371 w 2546988"/>
              <a:gd name="connsiteY59" fmla="*/ 1598668 h 1803767"/>
              <a:gd name="connsiteX60" fmla="*/ 656734 w 2546988"/>
              <a:gd name="connsiteY60" fmla="*/ 1547393 h 1803767"/>
              <a:gd name="connsiteX61" fmla="*/ 631096 w 2546988"/>
              <a:gd name="connsiteY61" fmla="*/ 1513210 h 1803767"/>
              <a:gd name="connsiteX62" fmla="*/ 614005 w 2546988"/>
              <a:gd name="connsiteY62" fmla="*/ 1453389 h 1803767"/>
              <a:gd name="connsiteX63" fmla="*/ 631096 w 2546988"/>
              <a:gd name="connsiteY63" fmla="*/ 1325202 h 1803767"/>
              <a:gd name="connsiteX64" fmla="*/ 665280 w 2546988"/>
              <a:gd name="connsiteY64" fmla="*/ 1273927 h 1803767"/>
              <a:gd name="connsiteX65" fmla="*/ 690917 w 2546988"/>
              <a:gd name="connsiteY65" fmla="*/ 1188470 h 1803767"/>
              <a:gd name="connsiteX66" fmla="*/ 699463 w 2546988"/>
              <a:gd name="connsiteY66" fmla="*/ 1162832 h 1803767"/>
              <a:gd name="connsiteX67" fmla="*/ 690917 w 2546988"/>
              <a:gd name="connsiteY67" fmla="*/ 1026099 h 1803767"/>
              <a:gd name="connsiteX68" fmla="*/ 639642 w 2546988"/>
              <a:gd name="connsiteY68" fmla="*/ 966279 h 1803767"/>
              <a:gd name="connsiteX69" fmla="*/ 554184 w 2546988"/>
              <a:gd name="connsiteY69" fmla="*/ 897913 h 1803767"/>
              <a:gd name="connsiteX70" fmla="*/ 520001 w 2546988"/>
              <a:gd name="connsiteY70" fmla="*/ 889367 h 1803767"/>
              <a:gd name="connsiteX71" fmla="*/ 494364 w 2546988"/>
              <a:gd name="connsiteY71" fmla="*/ 872275 h 1803767"/>
              <a:gd name="connsiteX72" fmla="*/ 460181 w 2546988"/>
              <a:gd name="connsiteY72" fmla="*/ 846638 h 1803767"/>
              <a:gd name="connsiteX73" fmla="*/ 383268 w 2546988"/>
              <a:gd name="connsiteY73" fmla="*/ 812455 h 1803767"/>
              <a:gd name="connsiteX74" fmla="*/ 323448 w 2546988"/>
              <a:gd name="connsiteY74" fmla="*/ 769726 h 1803767"/>
              <a:gd name="connsiteX75" fmla="*/ 289265 w 2546988"/>
              <a:gd name="connsiteY75" fmla="*/ 752634 h 1803767"/>
              <a:gd name="connsiteX76" fmla="*/ 263627 w 2546988"/>
              <a:gd name="connsiteY76" fmla="*/ 744088 h 1803767"/>
              <a:gd name="connsiteX77" fmla="*/ 212353 w 2546988"/>
              <a:gd name="connsiteY77" fmla="*/ 709905 h 1803767"/>
              <a:gd name="connsiteX78" fmla="*/ 178169 w 2546988"/>
              <a:gd name="connsiteY78" fmla="*/ 692813 h 1803767"/>
              <a:gd name="connsiteX79" fmla="*/ 152532 w 2546988"/>
              <a:gd name="connsiteY79" fmla="*/ 675722 h 1803767"/>
              <a:gd name="connsiteX80" fmla="*/ 126895 w 2546988"/>
              <a:gd name="connsiteY80" fmla="*/ 667176 h 1803767"/>
              <a:gd name="connsiteX81" fmla="*/ 101257 w 2546988"/>
              <a:gd name="connsiteY81" fmla="*/ 650084 h 1803767"/>
              <a:gd name="connsiteX82" fmla="*/ 32891 w 2546988"/>
              <a:gd name="connsiteY82" fmla="*/ 590264 h 1803767"/>
              <a:gd name="connsiteX83" fmla="*/ 15799 w 2546988"/>
              <a:gd name="connsiteY83" fmla="*/ 564627 h 1803767"/>
              <a:gd name="connsiteX84" fmla="*/ 15799 w 2546988"/>
              <a:gd name="connsiteY84" fmla="*/ 385165 h 1803767"/>
              <a:gd name="connsiteX85" fmla="*/ 58528 w 2546988"/>
              <a:gd name="connsiteY85" fmla="*/ 333890 h 1803767"/>
              <a:gd name="connsiteX86" fmla="*/ 118349 w 2546988"/>
              <a:gd name="connsiteY86" fmla="*/ 291161 h 1803767"/>
              <a:gd name="connsiteX87" fmla="*/ 143986 w 2546988"/>
              <a:gd name="connsiteY87" fmla="*/ 282615 h 1803767"/>
              <a:gd name="connsiteX88" fmla="*/ 203807 w 2546988"/>
              <a:gd name="connsiteY88" fmla="*/ 256978 h 1803767"/>
              <a:gd name="connsiteX89" fmla="*/ 255081 w 2546988"/>
              <a:gd name="connsiteY89" fmla="*/ 231341 h 1803767"/>
              <a:gd name="connsiteX90" fmla="*/ 289265 w 2546988"/>
              <a:gd name="connsiteY90" fmla="*/ 239886 h 1803767"/>
              <a:gd name="connsiteX91" fmla="*/ 331994 w 2546988"/>
              <a:gd name="connsiteY91" fmla="*/ 248432 h 1803767"/>
              <a:gd name="connsiteX92" fmla="*/ 391814 w 2546988"/>
              <a:gd name="connsiteY92" fmla="*/ 274070 h 1803767"/>
              <a:gd name="connsiteX93" fmla="*/ 434543 w 2546988"/>
              <a:gd name="connsiteY93" fmla="*/ 291161 h 1803767"/>
              <a:gd name="connsiteX94" fmla="*/ 460181 w 2546988"/>
              <a:gd name="connsiteY94" fmla="*/ 299707 h 1803767"/>
              <a:gd name="connsiteX95" fmla="*/ 579822 w 2546988"/>
              <a:gd name="connsiteY95" fmla="*/ 282615 h 1803767"/>
              <a:gd name="connsiteX96" fmla="*/ 596913 w 2546988"/>
              <a:gd name="connsiteY96" fmla="*/ 256978 h 1803767"/>
              <a:gd name="connsiteX97" fmla="*/ 622551 w 2546988"/>
              <a:gd name="connsiteY97" fmla="*/ 239886 h 1803767"/>
              <a:gd name="connsiteX98" fmla="*/ 639642 w 2546988"/>
              <a:gd name="connsiteY98" fmla="*/ 214249 h 1803767"/>
              <a:gd name="connsiteX99" fmla="*/ 682371 w 2546988"/>
              <a:gd name="connsiteY99" fmla="*/ 180066 h 1803767"/>
              <a:gd name="connsiteX0" fmla="*/ 682371 w 2546988"/>
              <a:gd name="connsiteY0" fmla="*/ 180066 h 1803767"/>
              <a:gd name="connsiteX1" fmla="*/ 682371 w 2546988"/>
              <a:gd name="connsiteY1" fmla="*/ 180066 h 1803767"/>
              <a:gd name="connsiteX2" fmla="*/ 947291 w 2546988"/>
              <a:gd name="connsiteY2" fmla="*/ 604 h 1803767"/>
              <a:gd name="connsiteX3" fmla="*/ 1135298 w 2546988"/>
              <a:gd name="connsiteY3" fmla="*/ 128791 h 1803767"/>
              <a:gd name="connsiteX4" fmla="*/ 1152390 w 2546988"/>
              <a:gd name="connsiteY4" fmla="*/ 316799 h 1803767"/>
              <a:gd name="connsiteX5" fmla="*/ 1263485 w 2546988"/>
              <a:gd name="connsiteY5" fmla="*/ 598809 h 1803767"/>
              <a:gd name="connsiteX6" fmla="*/ 1673683 w 2546988"/>
              <a:gd name="connsiteY6" fmla="*/ 350982 h 1803767"/>
              <a:gd name="connsiteX7" fmla="*/ 1912966 w 2546988"/>
              <a:gd name="connsiteY7" fmla="*/ 632993 h 1803767"/>
              <a:gd name="connsiteX8" fmla="*/ 2058244 w 2546988"/>
              <a:gd name="connsiteY8" fmla="*/ 385165 h 1803767"/>
              <a:gd name="connsiteX9" fmla="*/ 2152248 w 2546988"/>
              <a:gd name="connsiteY9" fmla="*/ 402256 h 1803767"/>
              <a:gd name="connsiteX10" fmla="*/ 2246252 w 2546988"/>
              <a:gd name="connsiteY10" fmla="*/ 487714 h 1803767"/>
              <a:gd name="connsiteX11" fmla="*/ 2263343 w 2546988"/>
              <a:gd name="connsiteY11" fmla="*/ 513352 h 1803767"/>
              <a:gd name="connsiteX12" fmla="*/ 2288981 w 2546988"/>
              <a:gd name="connsiteY12" fmla="*/ 530443 h 1803767"/>
              <a:gd name="connsiteX13" fmla="*/ 2297526 w 2546988"/>
              <a:gd name="connsiteY13" fmla="*/ 556081 h 1803767"/>
              <a:gd name="connsiteX14" fmla="*/ 2340255 w 2546988"/>
              <a:gd name="connsiteY14" fmla="*/ 615901 h 1803767"/>
              <a:gd name="connsiteX15" fmla="*/ 2348801 w 2546988"/>
              <a:gd name="connsiteY15" fmla="*/ 650084 h 1803767"/>
              <a:gd name="connsiteX16" fmla="*/ 2400076 w 2546988"/>
              <a:gd name="connsiteY16" fmla="*/ 744088 h 1803767"/>
              <a:gd name="connsiteX17" fmla="*/ 2408622 w 2546988"/>
              <a:gd name="connsiteY17" fmla="*/ 778271 h 1803767"/>
              <a:gd name="connsiteX18" fmla="*/ 2434259 w 2546988"/>
              <a:gd name="connsiteY18" fmla="*/ 838092 h 1803767"/>
              <a:gd name="connsiteX19" fmla="*/ 2451351 w 2546988"/>
              <a:gd name="connsiteY19" fmla="*/ 949187 h 1803767"/>
              <a:gd name="connsiteX20" fmla="*/ 2459896 w 2546988"/>
              <a:gd name="connsiteY20" fmla="*/ 1000462 h 1803767"/>
              <a:gd name="connsiteX21" fmla="*/ 2476988 w 2546988"/>
              <a:gd name="connsiteY21" fmla="*/ 1051737 h 1803767"/>
              <a:gd name="connsiteX22" fmla="*/ 2485534 w 2546988"/>
              <a:gd name="connsiteY22" fmla="*/ 1077374 h 1803767"/>
              <a:gd name="connsiteX23" fmla="*/ 2502625 w 2546988"/>
              <a:gd name="connsiteY23" fmla="*/ 1111557 h 1803767"/>
              <a:gd name="connsiteX24" fmla="*/ 2536809 w 2546988"/>
              <a:gd name="connsiteY24" fmla="*/ 1188470 h 1803767"/>
              <a:gd name="connsiteX25" fmla="*/ 2545354 w 2546988"/>
              <a:gd name="connsiteY25" fmla="*/ 1222653 h 1803767"/>
              <a:gd name="connsiteX26" fmla="*/ 2519717 w 2546988"/>
              <a:gd name="connsiteY26" fmla="*/ 1444843 h 1803767"/>
              <a:gd name="connsiteX27" fmla="*/ 2502625 w 2546988"/>
              <a:gd name="connsiteY27" fmla="*/ 1470481 h 1803767"/>
              <a:gd name="connsiteX28" fmla="*/ 2382984 w 2546988"/>
              <a:gd name="connsiteY28" fmla="*/ 1530302 h 1803767"/>
              <a:gd name="connsiteX29" fmla="*/ 2417167 w 2546988"/>
              <a:gd name="connsiteY29" fmla="*/ 1607213 h 1803767"/>
              <a:gd name="connsiteX30" fmla="*/ 2357347 w 2546988"/>
              <a:gd name="connsiteY30" fmla="*/ 1692671 h 1803767"/>
              <a:gd name="connsiteX31" fmla="*/ 2306072 w 2546988"/>
              <a:gd name="connsiteY31" fmla="*/ 1752492 h 1803767"/>
              <a:gd name="connsiteX32" fmla="*/ 2220614 w 2546988"/>
              <a:gd name="connsiteY32" fmla="*/ 1803767 h 1803767"/>
              <a:gd name="connsiteX33" fmla="*/ 2126610 w 2546988"/>
              <a:gd name="connsiteY33" fmla="*/ 1795221 h 1803767"/>
              <a:gd name="connsiteX34" fmla="*/ 2083881 w 2546988"/>
              <a:gd name="connsiteY34" fmla="*/ 1769584 h 1803767"/>
              <a:gd name="connsiteX35" fmla="*/ 2049698 w 2546988"/>
              <a:gd name="connsiteY35" fmla="*/ 1752492 h 1803767"/>
              <a:gd name="connsiteX36" fmla="*/ 2006969 w 2546988"/>
              <a:gd name="connsiteY36" fmla="*/ 1718309 h 1803767"/>
              <a:gd name="connsiteX37" fmla="*/ 1972786 w 2546988"/>
              <a:gd name="connsiteY37" fmla="*/ 1709763 h 1803767"/>
              <a:gd name="connsiteX38" fmla="*/ 1912966 w 2546988"/>
              <a:gd name="connsiteY38" fmla="*/ 1667034 h 1803767"/>
              <a:gd name="connsiteX39" fmla="*/ 1836053 w 2546988"/>
              <a:gd name="connsiteY39" fmla="*/ 1624305 h 1803767"/>
              <a:gd name="connsiteX40" fmla="*/ 1767687 w 2546988"/>
              <a:gd name="connsiteY40" fmla="*/ 1573030 h 1803767"/>
              <a:gd name="connsiteX41" fmla="*/ 1716412 w 2546988"/>
              <a:gd name="connsiteY41" fmla="*/ 1555939 h 1803767"/>
              <a:gd name="connsiteX42" fmla="*/ 1665138 w 2546988"/>
              <a:gd name="connsiteY42" fmla="*/ 1573030 h 1803767"/>
              <a:gd name="connsiteX43" fmla="*/ 1630954 w 2546988"/>
              <a:gd name="connsiteY43" fmla="*/ 1590122 h 1803767"/>
              <a:gd name="connsiteX44" fmla="*/ 1519859 w 2546988"/>
              <a:gd name="connsiteY44" fmla="*/ 1649942 h 1803767"/>
              <a:gd name="connsiteX45" fmla="*/ 1494222 w 2546988"/>
              <a:gd name="connsiteY45" fmla="*/ 1658488 h 1803767"/>
              <a:gd name="connsiteX46" fmla="*/ 1383126 w 2546988"/>
              <a:gd name="connsiteY46" fmla="*/ 1692671 h 1803767"/>
              <a:gd name="connsiteX47" fmla="*/ 1357489 w 2546988"/>
              <a:gd name="connsiteY47" fmla="*/ 1709763 h 1803767"/>
              <a:gd name="connsiteX48" fmla="*/ 1306214 w 2546988"/>
              <a:gd name="connsiteY48" fmla="*/ 1726855 h 1803767"/>
              <a:gd name="connsiteX49" fmla="*/ 1254939 w 2546988"/>
              <a:gd name="connsiteY49" fmla="*/ 1743946 h 1803767"/>
              <a:gd name="connsiteX50" fmla="*/ 1203665 w 2546988"/>
              <a:gd name="connsiteY50" fmla="*/ 1761038 h 1803767"/>
              <a:gd name="connsiteX51" fmla="*/ 1118207 w 2546988"/>
              <a:gd name="connsiteY51" fmla="*/ 1786675 h 1803767"/>
              <a:gd name="connsiteX52" fmla="*/ 913108 w 2546988"/>
              <a:gd name="connsiteY52" fmla="*/ 1769584 h 1803767"/>
              <a:gd name="connsiteX53" fmla="*/ 870379 w 2546988"/>
              <a:gd name="connsiteY53" fmla="*/ 1743946 h 1803767"/>
              <a:gd name="connsiteX54" fmla="*/ 819104 w 2546988"/>
              <a:gd name="connsiteY54" fmla="*/ 1709763 h 1803767"/>
              <a:gd name="connsiteX55" fmla="*/ 793467 w 2546988"/>
              <a:gd name="connsiteY55" fmla="*/ 1692671 h 1803767"/>
              <a:gd name="connsiteX56" fmla="*/ 767829 w 2546988"/>
              <a:gd name="connsiteY56" fmla="*/ 1684126 h 1803767"/>
              <a:gd name="connsiteX57" fmla="*/ 750738 w 2546988"/>
              <a:gd name="connsiteY57" fmla="*/ 1658488 h 1803767"/>
              <a:gd name="connsiteX58" fmla="*/ 708009 w 2546988"/>
              <a:gd name="connsiteY58" fmla="*/ 1624305 h 1803767"/>
              <a:gd name="connsiteX59" fmla="*/ 682371 w 2546988"/>
              <a:gd name="connsiteY59" fmla="*/ 1598668 h 1803767"/>
              <a:gd name="connsiteX60" fmla="*/ 656734 w 2546988"/>
              <a:gd name="connsiteY60" fmla="*/ 1547393 h 1803767"/>
              <a:gd name="connsiteX61" fmla="*/ 631096 w 2546988"/>
              <a:gd name="connsiteY61" fmla="*/ 1513210 h 1803767"/>
              <a:gd name="connsiteX62" fmla="*/ 614005 w 2546988"/>
              <a:gd name="connsiteY62" fmla="*/ 1453389 h 1803767"/>
              <a:gd name="connsiteX63" fmla="*/ 631096 w 2546988"/>
              <a:gd name="connsiteY63" fmla="*/ 1325202 h 1803767"/>
              <a:gd name="connsiteX64" fmla="*/ 665280 w 2546988"/>
              <a:gd name="connsiteY64" fmla="*/ 1273927 h 1803767"/>
              <a:gd name="connsiteX65" fmla="*/ 690917 w 2546988"/>
              <a:gd name="connsiteY65" fmla="*/ 1188470 h 1803767"/>
              <a:gd name="connsiteX66" fmla="*/ 699463 w 2546988"/>
              <a:gd name="connsiteY66" fmla="*/ 1162832 h 1803767"/>
              <a:gd name="connsiteX67" fmla="*/ 690917 w 2546988"/>
              <a:gd name="connsiteY67" fmla="*/ 1026099 h 1803767"/>
              <a:gd name="connsiteX68" fmla="*/ 639642 w 2546988"/>
              <a:gd name="connsiteY68" fmla="*/ 966279 h 1803767"/>
              <a:gd name="connsiteX69" fmla="*/ 554184 w 2546988"/>
              <a:gd name="connsiteY69" fmla="*/ 897913 h 1803767"/>
              <a:gd name="connsiteX70" fmla="*/ 520001 w 2546988"/>
              <a:gd name="connsiteY70" fmla="*/ 889367 h 1803767"/>
              <a:gd name="connsiteX71" fmla="*/ 494364 w 2546988"/>
              <a:gd name="connsiteY71" fmla="*/ 872275 h 1803767"/>
              <a:gd name="connsiteX72" fmla="*/ 460181 w 2546988"/>
              <a:gd name="connsiteY72" fmla="*/ 846638 h 1803767"/>
              <a:gd name="connsiteX73" fmla="*/ 383268 w 2546988"/>
              <a:gd name="connsiteY73" fmla="*/ 812455 h 1803767"/>
              <a:gd name="connsiteX74" fmla="*/ 323448 w 2546988"/>
              <a:gd name="connsiteY74" fmla="*/ 769726 h 1803767"/>
              <a:gd name="connsiteX75" fmla="*/ 289265 w 2546988"/>
              <a:gd name="connsiteY75" fmla="*/ 752634 h 1803767"/>
              <a:gd name="connsiteX76" fmla="*/ 263627 w 2546988"/>
              <a:gd name="connsiteY76" fmla="*/ 744088 h 1803767"/>
              <a:gd name="connsiteX77" fmla="*/ 212353 w 2546988"/>
              <a:gd name="connsiteY77" fmla="*/ 709905 h 1803767"/>
              <a:gd name="connsiteX78" fmla="*/ 178169 w 2546988"/>
              <a:gd name="connsiteY78" fmla="*/ 692813 h 1803767"/>
              <a:gd name="connsiteX79" fmla="*/ 152532 w 2546988"/>
              <a:gd name="connsiteY79" fmla="*/ 675722 h 1803767"/>
              <a:gd name="connsiteX80" fmla="*/ 126895 w 2546988"/>
              <a:gd name="connsiteY80" fmla="*/ 667176 h 1803767"/>
              <a:gd name="connsiteX81" fmla="*/ 101257 w 2546988"/>
              <a:gd name="connsiteY81" fmla="*/ 650084 h 1803767"/>
              <a:gd name="connsiteX82" fmla="*/ 32891 w 2546988"/>
              <a:gd name="connsiteY82" fmla="*/ 590264 h 1803767"/>
              <a:gd name="connsiteX83" fmla="*/ 15799 w 2546988"/>
              <a:gd name="connsiteY83" fmla="*/ 564627 h 1803767"/>
              <a:gd name="connsiteX84" fmla="*/ 15799 w 2546988"/>
              <a:gd name="connsiteY84" fmla="*/ 385165 h 1803767"/>
              <a:gd name="connsiteX85" fmla="*/ 58528 w 2546988"/>
              <a:gd name="connsiteY85" fmla="*/ 333890 h 1803767"/>
              <a:gd name="connsiteX86" fmla="*/ 118349 w 2546988"/>
              <a:gd name="connsiteY86" fmla="*/ 291161 h 1803767"/>
              <a:gd name="connsiteX87" fmla="*/ 143986 w 2546988"/>
              <a:gd name="connsiteY87" fmla="*/ 282615 h 1803767"/>
              <a:gd name="connsiteX88" fmla="*/ 203807 w 2546988"/>
              <a:gd name="connsiteY88" fmla="*/ 256978 h 1803767"/>
              <a:gd name="connsiteX89" fmla="*/ 255081 w 2546988"/>
              <a:gd name="connsiteY89" fmla="*/ 231341 h 1803767"/>
              <a:gd name="connsiteX90" fmla="*/ 289265 w 2546988"/>
              <a:gd name="connsiteY90" fmla="*/ 239886 h 1803767"/>
              <a:gd name="connsiteX91" fmla="*/ 331994 w 2546988"/>
              <a:gd name="connsiteY91" fmla="*/ 248432 h 1803767"/>
              <a:gd name="connsiteX92" fmla="*/ 391814 w 2546988"/>
              <a:gd name="connsiteY92" fmla="*/ 274070 h 1803767"/>
              <a:gd name="connsiteX93" fmla="*/ 434543 w 2546988"/>
              <a:gd name="connsiteY93" fmla="*/ 291161 h 1803767"/>
              <a:gd name="connsiteX94" fmla="*/ 460181 w 2546988"/>
              <a:gd name="connsiteY94" fmla="*/ 299707 h 1803767"/>
              <a:gd name="connsiteX95" fmla="*/ 579822 w 2546988"/>
              <a:gd name="connsiteY95" fmla="*/ 282615 h 1803767"/>
              <a:gd name="connsiteX96" fmla="*/ 596913 w 2546988"/>
              <a:gd name="connsiteY96" fmla="*/ 256978 h 1803767"/>
              <a:gd name="connsiteX97" fmla="*/ 622551 w 2546988"/>
              <a:gd name="connsiteY97" fmla="*/ 239886 h 1803767"/>
              <a:gd name="connsiteX98" fmla="*/ 639642 w 2546988"/>
              <a:gd name="connsiteY98" fmla="*/ 214249 h 1803767"/>
              <a:gd name="connsiteX99" fmla="*/ 682371 w 2546988"/>
              <a:gd name="connsiteY99" fmla="*/ 180066 h 1803767"/>
              <a:gd name="connsiteX0" fmla="*/ 682371 w 2546988"/>
              <a:gd name="connsiteY0" fmla="*/ 180066 h 1803767"/>
              <a:gd name="connsiteX1" fmla="*/ 682371 w 2546988"/>
              <a:gd name="connsiteY1" fmla="*/ 180066 h 1803767"/>
              <a:gd name="connsiteX2" fmla="*/ 947291 w 2546988"/>
              <a:gd name="connsiteY2" fmla="*/ 604 h 1803767"/>
              <a:gd name="connsiteX3" fmla="*/ 1135298 w 2546988"/>
              <a:gd name="connsiteY3" fmla="*/ 128791 h 1803767"/>
              <a:gd name="connsiteX4" fmla="*/ 1152390 w 2546988"/>
              <a:gd name="connsiteY4" fmla="*/ 316799 h 1803767"/>
              <a:gd name="connsiteX5" fmla="*/ 1263485 w 2546988"/>
              <a:gd name="connsiteY5" fmla="*/ 598809 h 1803767"/>
              <a:gd name="connsiteX6" fmla="*/ 1673683 w 2546988"/>
              <a:gd name="connsiteY6" fmla="*/ 350982 h 1803767"/>
              <a:gd name="connsiteX7" fmla="*/ 1912966 w 2546988"/>
              <a:gd name="connsiteY7" fmla="*/ 632993 h 1803767"/>
              <a:gd name="connsiteX8" fmla="*/ 2058244 w 2546988"/>
              <a:gd name="connsiteY8" fmla="*/ 385165 h 1803767"/>
              <a:gd name="connsiteX9" fmla="*/ 2152248 w 2546988"/>
              <a:gd name="connsiteY9" fmla="*/ 402256 h 1803767"/>
              <a:gd name="connsiteX10" fmla="*/ 2246252 w 2546988"/>
              <a:gd name="connsiteY10" fmla="*/ 487714 h 1803767"/>
              <a:gd name="connsiteX11" fmla="*/ 2263343 w 2546988"/>
              <a:gd name="connsiteY11" fmla="*/ 513352 h 1803767"/>
              <a:gd name="connsiteX12" fmla="*/ 2288981 w 2546988"/>
              <a:gd name="connsiteY12" fmla="*/ 530443 h 1803767"/>
              <a:gd name="connsiteX13" fmla="*/ 2297526 w 2546988"/>
              <a:gd name="connsiteY13" fmla="*/ 556081 h 1803767"/>
              <a:gd name="connsiteX14" fmla="*/ 2340255 w 2546988"/>
              <a:gd name="connsiteY14" fmla="*/ 615901 h 1803767"/>
              <a:gd name="connsiteX15" fmla="*/ 2348801 w 2546988"/>
              <a:gd name="connsiteY15" fmla="*/ 650084 h 1803767"/>
              <a:gd name="connsiteX16" fmla="*/ 2400076 w 2546988"/>
              <a:gd name="connsiteY16" fmla="*/ 744088 h 1803767"/>
              <a:gd name="connsiteX17" fmla="*/ 2408622 w 2546988"/>
              <a:gd name="connsiteY17" fmla="*/ 778271 h 1803767"/>
              <a:gd name="connsiteX18" fmla="*/ 2434259 w 2546988"/>
              <a:gd name="connsiteY18" fmla="*/ 838092 h 1803767"/>
              <a:gd name="connsiteX19" fmla="*/ 2451351 w 2546988"/>
              <a:gd name="connsiteY19" fmla="*/ 949187 h 1803767"/>
              <a:gd name="connsiteX20" fmla="*/ 2459896 w 2546988"/>
              <a:gd name="connsiteY20" fmla="*/ 1000462 h 1803767"/>
              <a:gd name="connsiteX21" fmla="*/ 2476988 w 2546988"/>
              <a:gd name="connsiteY21" fmla="*/ 1051737 h 1803767"/>
              <a:gd name="connsiteX22" fmla="*/ 2485534 w 2546988"/>
              <a:gd name="connsiteY22" fmla="*/ 1077374 h 1803767"/>
              <a:gd name="connsiteX23" fmla="*/ 2502625 w 2546988"/>
              <a:gd name="connsiteY23" fmla="*/ 1111557 h 1803767"/>
              <a:gd name="connsiteX24" fmla="*/ 2536809 w 2546988"/>
              <a:gd name="connsiteY24" fmla="*/ 1188470 h 1803767"/>
              <a:gd name="connsiteX25" fmla="*/ 2545354 w 2546988"/>
              <a:gd name="connsiteY25" fmla="*/ 1222653 h 1803767"/>
              <a:gd name="connsiteX26" fmla="*/ 2519717 w 2546988"/>
              <a:gd name="connsiteY26" fmla="*/ 1444843 h 1803767"/>
              <a:gd name="connsiteX27" fmla="*/ 2502625 w 2546988"/>
              <a:gd name="connsiteY27" fmla="*/ 1470481 h 1803767"/>
              <a:gd name="connsiteX28" fmla="*/ 2382984 w 2546988"/>
              <a:gd name="connsiteY28" fmla="*/ 1530302 h 1803767"/>
              <a:gd name="connsiteX29" fmla="*/ 2331709 w 2546988"/>
              <a:gd name="connsiteY29" fmla="*/ 1598667 h 1803767"/>
              <a:gd name="connsiteX30" fmla="*/ 2357347 w 2546988"/>
              <a:gd name="connsiteY30" fmla="*/ 1692671 h 1803767"/>
              <a:gd name="connsiteX31" fmla="*/ 2306072 w 2546988"/>
              <a:gd name="connsiteY31" fmla="*/ 1752492 h 1803767"/>
              <a:gd name="connsiteX32" fmla="*/ 2220614 w 2546988"/>
              <a:gd name="connsiteY32" fmla="*/ 1803767 h 1803767"/>
              <a:gd name="connsiteX33" fmla="*/ 2126610 w 2546988"/>
              <a:gd name="connsiteY33" fmla="*/ 1795221 h 1803767"/>
              <a:gd name="connsiteX34" fmla="*/ 2083881 w 2546988"/>
              <a:gd name="connsiteY34" fmla="*/ 1769584 h 1803767"/>
              <a:gd name="connsiteX35" fmla="*/ 2049698 w 2546988"/>
              <a:gd name="connsiteY35" fmla="*/ 1752492 h 1803767"/>
              <a:gd name="connsiteX36" fmla="*/ 2006969 w 2546988"/>
              <a:gd name="connsiteY36" fmla="*/ 1718309 h 1803767"/>
              <a:gd name="connsiteX37" fmla="*/ 1972786 w 2546988"/>
              <a:gd name="connsiteY37" fmla="*/ 1709763 h 1803767"/>
              <a:gd name="connsiteX38" fmla="*/ 1912966 w 2546988"/>
              <a:gd name="connsiteY38" fmla="*/ 1667034 h 1803767"/>
              <a:gd name="connsiteX39" fmla="*/ 1836053 w 2546988"/>
              <a:gd name="connsiteY39" fmla="*/ 1624305 h 1803767"/>
              <a:gd name="connsiteX40" fmla="*/ 1767687 w 2546988"/>
              <a:gd name="connsiteY40" fmla="*/ 1573030 h 1803767"/>
              <a:gd name="connsiteX41" fmla="*/ 1716412 w 2546988"/>
              <a:gd name="connsiteY41" fmla="*/ 1555939 h 1803767"/>
              <a:gd name="connsiteX42" fmla="*/ 1665138 w 2546988"/>
              <a:gd name="connsiteY42" fmla="*/ 1573030 h 1803767"/>
              <a:gd name="connsiteX43" fmla="*/ 1630954 w 2546988"/>
              <a:gd name="connsiteY43" fmla="*/ 1590122 h 1803767"/>
              <a:gd name="connsiteX44" fmla="*/ 1519859 w 2546988"/>
              <a:gd name="connsiteY44" fmla="*/ 1649942 h 1803767"/>
              <a:gd name="connsiteX45" fmla="*/ 1494222 w 2546988"/>
              <a:gd name="connsiteY45" fmla="*/ 1658488 h 1803767"/>
              <a:gd name="connsiteX46" fmla="*/ 1383126 w 2546988"/>
              <a:gd name="connsiteY46" fmla="*/ 1692671 h 1803767"/>
              <a:gd name="connsiteX47" fmla="*/ 1357489 w 2546988"/>
              <a:gd name="connsiteY47" fmla="*/ 1709763 h 1803767"/>
              <a:gd name="connsiteX48" fmla="*/ 1306214 w 2546988"/>
              <a:gd name="connsiteY48" fmla="*/ 1726855 h 1803767"/>
              <a:gd name="connsiteX49" fmla="*/ 1254939 w 2546988"/>
              <a:gd name="connsiteY49" fmla="*/ 1743946 h 1803767"/>
              <a:gd name="connsiteX50" fmla="*/ 1203665 w 2546988"/>
              <a:gd name="connsiteY50" fmla="*/ 1761038 h 1803767"/>
              <a:gd name="connsiteX51" fmla="*/ 1118207 w 2546988"/>
              <a:gd name="connsiteY51" fmla="*/ 1786675 h 1803767"/>
              <a:gd name="connsiteX52" fmla="*/ 913108 w 2546988"/>
              <a:gd name="connsiteY52" fmla="*/ 1769584 h 1803767"/>
              <a:gd name="connsiteX53" fmla="*/ 870379 w 2546988"/>
              <a:gd name="connsiteY53" fmla="*/ 1743946 h 1803767"/>
              <a:gd name="connsiteX54" fmla="*/ 819104 w 2546988"/>
              <a:gd name="connsiteY54" fmla="*/ 1709763 h 1803767"/>
              <a:gd name="connsiteX55" fmla="*/ 793467 w 2546988"/>
              <a:gd name="connsiteY55" fmla="*/ 1692671 h 1803767"/>
              <a:gd name="connsiteX56" fmla="*/ 767829 w 2546988"/>
              <a:gd name="connsiteY56" fmla="*/ 1684126 h 1803767"/>
              <a:gd name="connsiteX57" fmla="*/ 750738 w 2546988"/>
              <a:gd name="connsiteY57" fmla="*/ 1658488 h 1803767"/>
              <a:gd name="connsiteX58" fmla="*/ 708009 w 2546988"/>
              <a:gd name="connsiteY58" fmla="*/ 1624305 h 1803767"/>
              <a:gd name="connsiteX59" fmla="*/ 682371 w 2546988"/>
              <a:gd name="connsiteY59" fmla="*/ 1598668 h 1803767"/>
              <a:gd name="connsiteX60" fmla="*/ 656734 w 2546988"/>
              <a:gd name="connsiteY60" fmla="*/ 1547393 h 1803767"/>
              <a:gd name="connsiteX61" fmla="*/ 631096 w 2546988"/>
              <a:gd name="connsiteY61" fmla="*/ 1513210 h 1803767"/>
              <a:gd name="connsiteX62" fmla="*/ 614005 w 2546988"/>
              <a:gd name="connsiteY62" fmla="*/ 1453389 h 1803767"/>
              <a:gd name="connsiteX63" fmla="*/ 631096 w 2546988"/>
              <a:gd name="connsiteY63" fmla="*/ 1325202 h 1803767"/>
              <a:gd name="connsiteX64" fmla="*/ 665280 w 2546988"/>
              <a:gd name="connsiteY64" fmla="*/ 1273927 h 1803767"/>
              <a:gd name="connsiteX65" fmla="*/ 690917 w 2546988"/>
              <a:gd name="connsiteY65" fmla="*/ 1188470 h 1803767"/>
              <a:gd name="connsiteX66" fmla="*/ 699463 w 2546988"/>
              <a:gd name="connsiteY66" fmla="*/ 1162832 h 1803767"/>
              <a:gd name="connsiteX67" fmla="*/ 690917 w 2546988"/>
              <a:gd name="connsiteY67" fmla="*/ 1026099 h 1803767"/>
              <a:gd name="connsiteX68" fmla="*/ 639642 w 2546988"/>
              <a:gd name="connsiteY68" fmla="*/ 966279 h 1803767"/>
              <a:gd name="connsiteX69" fmla="*/ 554184 w 2546988"/>
              <a:gd name="connsiteY69" fmla="*/ 897913 h 1803767"/>
              <a:gd name="connsiteX70" fmla="*/ 520001 w 2546988"/>
              <a:gd name="connsiteY70" fmla="*/ 889367 h 1803767"/>
              <a:gd name="connsiteX71" fmla="*/ 494364 w 2546988"/>
              <a:gd name="connsiteY71" fmla="*/ 872275 h 1803767"/>
              <a:gd name="connsiteX72" fmla="*/ 460181 w 2546988"/>
              <a:gd name="connsiteY72" fmla="*/ 846638 h 1803767"/>
              <a:gd name="connsiteX73" fmla="*/ 383268 w 2546988"/>
              <a:gd name="connsiteY73" fmla="*/ 812455 h 1803767"/>
              <a:gd name="connsiteX74" fmla="*/ 323448 w 2546988"/>
              <a:gd name="connsiteY74" fmla="*/ 769726 h 1803767"/>
              <a:gd name="connsiteX75" fmla="*/ 289265 w 2546988"/>
              <a:gd name="connsiteY75" fmla="*/ 752634 h 1803767"/>
              <a:gd name="connsiteX76" fmla="*/ 263627 w 2546988"/>
              <a:gd name="connsiteY76" fmla="*/ 744088 h 1803767"/>
              <a:gd name="connsiteX77" fmla="*/ 212353 w 2546988"/>
              <a:gd name="connsiteY77" fmla="*/ 709905 h 1803767"/>
              <a:gd name="connsiteX78" fmla="*/ 178169 w 2546988"/>
              <a:gd name="connsiteY78" fmla="*/ 692813 h 1803767"/>
              <a:gd name="connsiteX79" fmla="*/ 152532 w 2546988"/>
              <a:gd name="connsiteY79" fmla="*/ 675722 h 1803767"/>
              <a:gd name="connsiteX80" fmla="*/ 126895 w 2546988"/>
              <a:gd name="connsiteY80" fmla="*/ 667176 h 1803767"/>
              <a:gd name="connsiteX81" fmla="*/ 101257 w 2546988"/>
              <a:gd name="connsiteY81" fmla="*/ 650084 h 1803767"/>
              <a:gd name="connsiteX82" fmla="*/ 32891 w 2546988"/>
              <a:gd name="connsiteY82" fmla="*/ 590264 h 1803767"/>
              <a:gd name="connsiteX83" fmla="*/ 15799 w 2546988"/>
              <a:gd name="connsiteY83" fmla="*/ 564627 h 1803767"/>
              <a:gd name="connsiteX84" fmla="*/ 15799 w 2546988"/>
              <a:gd name="connsiteY84" fmla="*/ 385165 h 1803767"/>
              <a:gd name="connsiteX85" fmla="*/ 58528 w 2546988"/>
              <a:gd name="connsiteY85" fmla="*/ 333890 h 1803767"/>
              <a:gd name="connsiteX86" fmla="*/ 118349 w 2546988"/>
              <a:gd name="connsiteY86" fmla="*/ 291161 h 1803767"/>
              <a:gd name="connsiteX87" fmla="*/ 143986 w 2546988"/>
              <a:gd name="connsiteY87" fmla="*/ 282615 h 1803767"/>
              <a:gd name="connsiteX88" fmla="*/ 203807 w 2546988"/>
              <a:gd name="connsiteY88" fmla="*/ 256978 h 1803767"/>
              <a:gd name="connsiteX89" fmla="*/ 255081 w 2546988"/>
              <a:gd name="connsiteY89" fmla="*/ 231341 h 1803767"/>
              <a:gd name="connsiteX90" fmla="*/ 289265 w 2546988"/>
              <a:gd name="connsiteY90" fmla="*/ 239886 h 1803767"/>
              <a:gd name="connsiteX91" fmla="*/ 331994 w 2546988"/>
              <a:gd name="connsiteY91" fmla="*/ 248432 h 1803767"/>
              <a:gd name="connsiteX92" fmla="*/ 391814 w 2546988"/>
              <a:gd name="connsiteY92" fmla="*/ 274070 h 1803767"/>
              <a:gd name="connsiteX93" fmla="*/ 434543 w 2546988"/>
              <a:gd name="connsiteY93" fmla="*/ 291161 h 1803767"/>
              <a:gd name="connsiteX94" fmla="*/ 460181 w 2546988"/>
              <a:gd name="connsiteY94" fmla="*/ 299707 h 1803767"/>
              <a:gd name="connsiteX95" fmla="*/ 579822 w 2546988"/>
              <a:gd name="connsiteY95" fmla="*/ 282615 h 1803767"/>
              <a:gd name="connsiteX96" fmla="*/ 596913 w 2546988"/>
              <a:gd name="connsiteY96" fmla="*/ 256978 h 1803767"/>
              <a:gd name="connsiteX97" fmla="*/ 622551 w 2546988"/>
              <a:gd name="connsiteY97" fmla="*/ 239886 h 1803767"/>
              <a:gd name="connsiteX98" fmla="*/ 639642 w 2546988"/>
              <a:gd name="connsiteY98" fmla="*/ 214249 h 1803767"/>
              <a:gd name="connsiteX99" fmla="*/ 682371 w 2546988"/>
              <a:gd name="connsiteY99" fmla="*/ 180066 h 1803767"/>
              <a:gd name="connsiteX0" fmla="*/ 682371 w 2546988"/>
              <a:gd name="connsiteY0" fmla="*/ 180066 h 1803767"/>
              <a:gd name="connsiteX1" fmla="*/ 682371 w 2546988"/>
              <a:gd name="connsiteY1" fmla="*/ 180066 h 1803767"/>
              <a:gd name="connsiteX2" fmla="*/ 947291 w 2546988"/>
              <a:gd name="connsiteY2" fmla="*/ 604 h 1803767"/>
              <a:gd name="connsiteX3" fmla="*/ 1135298 w 2546988"/>
              <a:gd name="connsiteY3" fmla="*/ 128791 h 1803767"/>
              <a:gd name="connsiteX4" fmla="*/ 1152390 w 2546988"/>
              <a:gd name="connsiteY4" fmla="*/ 316799 h 1803767"/>
              <a:gd name="connsiteX5" fmla="*/ 1263485 w 2546988"/>
              <a:gd name="connsiteY5" fmla="*/ 598809 h 1803767"/>
              <a:gd name="connsiteX6" fmla="*/ 1673683 w 2546988"/>
              <a:gd name="connsiteY6" fmla="*/ 350982 h 1803767"/>
              <a:gd name="connsiteX7" fmla="*/ 1912966 w 2546988"/>
              <a:gd name="connsiteY7" fmla="*/ 632993 h 1803767"/>
              <a:gd name="connsiteX8" fmla="*/ 2058244 w 2546988"/>
              <a:gd name="connsiteY8" fmla="*/ 385165 h 1803767"/>
              <a:gd name="connsiteX9" fmla="*/ 2152248 w 2546988"/>
              <a:gd name="connsiteY9" fmla="*/ 402256 h 1803767"/>
              <a:gd name="connsiteX10" fmla="*/ 2246252 w 2546988"/>
              <a:gd name="connsiteY10" fmla="*/ 487714 h 1803767"/>
              <a:gd name="connsiteX11" fmla="*/ 2263343 w 2546988"/>
              <a:gd name="connsiteY11" fmla="*/ 513352 h 1803767"/>
              <a:gd name="connsiteX12" fmla="*/ 2288981 w 2546988"/>
              <a:gd name="connsiteY12" fmla="*/ 530443 h 1803767"/>
              <a:gd name="connsiteX13" fmla="*/ 2297526 w 2546988"/>
              <a:gd name="connsiteY13" fmla="*/ 556081 h 1803767"/>
              <a:gd name="connsiteX14" fmla="*/ 2340255 w 2546988"/>
              <a:gd name="connsiteY14" fmla="*/ 615901 h 1803767"/>
              <a:gd name="connsiteX15" fmla="*/ 2348801 w 2546988"/>
              <a:gd name="connsiteY15" fmla="*/ 650084 h 1803767"/>
              <a:gd name="connsiteX16" fmla="*/ 2400076 w 2546988"/>
              <a:gd name="connsiteY16" fmla="*/ 744088 h 1803767"/>
              <a:gd name="connsiteX17" fmla="*/ 2408622 w 2546988"/>
              <a:gd name="connsiteY17" fmla="*/ 778271 h 1803767"/>
              <a:gd name="connsiteX18" fmla="*/ 2434259 w 2546988"/>
              <a:gd name="connsiteY18" fmla="*/ 838092 h 1803767"/>
              <a:gd name="connsiteX19" fmla="*/ 2451351 w 2546988"/>
              <a:gd name="connsiteY19" fmla="*/ 949187 h 1803767"/>
              <a:gd name="connsiteX20" fmla="*/ 2459896 w 2546988"/>
              <a:gd name="connsiteY20" fmla="*/ 1000462 h 1803767"/>
              <a:gd name="connsiteX21" fmla="*/ 2476988 w 2546988"/>
              <a:gd name="connsiteY21" fmla="*/ 1051737 h 1803767"/>
              <a:gd name="connsiteX22" fmla="*/ 2485534 w 2546988"/>
              <a:gd name="connsiteY22" fmla="*/ 1077374 h 1803767"/>
              <a:gd name="connsiteX23" fmla="*/ 2502625 w 2546988"/>
              <a:gd name="connsiteY23" fmla="*/ 1111557 h 1803767"/>
              <a:gd name="connsiteX24" fmla="*/ 2536809 w 2546988"/>
              <a:gd name="connsiteY24" fmla="*/ 1188470 h 1803767"/>
              <a:gd name="connsiteX25" fmla="*/ 2545354 w 2546988"/>
              <a:gd name="connsiteY25" fmla="*/ 1222653 h 1803767"/>
              <a:gd name="connsiteX26" fmla="*/ 2519717 w 2546988"/>
              <a:gd name="connsiteY26" fmla="*/ 1444843 h 1803767"/>
              <a:gd name="connsiteX27" fmla="*/ 2502625 w 2546988"/>
              <a:gd name="connsiteY27" fmla="*/ 1470481 h 1803767"/>
              <a:gd name="connsiteX28" fmla="*/ 2382984 w 2546988"/>
              <a:gd name="connsiteY28" fmla="*/ 1530302 h 1803767"/>
              <a:gd name="connsiteX29" fmla="*/ 2331709 w 2546988"/>
              <a:gd name="connsiteY29" fmla="*/ 1598667 h 1803767"/>
              <a:gd name="connsiteX30" fmla="*/ 2254798 w 2546988"/>
              <a:gd name="connsiteY30" fmla="*/ 1658488 h 1803767"/>
              <a:gd name="connsiteX31" fmla="*/ 2306072 w 2546988"/>
              <a:gd name="connsiteY31" fmla="*/ 1752492 h 1803767"/>
              <a:gd name="connsiteX32" fmla="*/ 2220614 w 2546988"/>
              <a:gd name="connsiteY32" fmla="*/ 1803767 h 1803767"/>
              <a:gd name="connsiteX33" fmla="*/ 2126610 w 2546988"/>
              <a:gd name="connsiteY33" fmla="*/ 1795221 h 1803767"/>
              <a:gd name="connsiteX34" fmla="*/ 2083881 w 2546988"/>
              <a:gd name="connsiteY34" fmla="*/ 1769584 h 1803767"/>
              <a:gd name="connsiteX35" fmla="*/ 2049698 w 2546988"/>
              <a:gd name="connsiteY35" fmla="*/ 1752492 h 1803767"/>
              <a:gd name="connsiteX36" fmla="*/ 2006969 w 2546988"/>
              <a:gd name="connsiteY36" fmla="*/ 1718309 h 1803767"/>
              <a:gd name="connsiteX37" fmla="*/ 1972786 w 2546988"/>
              <a:gd name="connsiteY37" fmla="*/ 1709763 h 1803767"/>
              <a:gd name="connsiteX38" fmla="*/ 1912966 w 2546988"/>
              <a:gd name="connsiteY38" fmla="*/ 1667034 h 1803767"/>
              <a:gd name="connsiteX39" fmla="*/ 1836053 w 2546988"/>
              <a:gd name="connsiteY39" fmla="*/ 1624305 h 1803767"/>
              <a:gd name="connsiteX40" fmla="*/ 1767687 w 2546988"/>
              <a:gd name="connsiteY40" fmla="*/ 1573030 h 1803767"/>
              <a:gd name="connsiteX41" fmla="*/ 1716412 w 2546988"/>
              <a:gd name="connsiteY41" fmla="*/ 1555939 h 1803767"/>
              <a:gd name="connsiteX42" fmla="*/ 1665138 w 2546988"/>
              <a:gd name="connsiteY42" fmla="*/ 1573030 h 1803767"/>
              <a:gd name="connsiteX43" fmla="*/ 1630954 w 2546988"/>
              <a:gd name="connsiteY43" fmla="*/ 1590122 h 1803767"/>
              <a:gd name="connsiteX44" fmla="*/ 1519859 w 2546988"/>
              <a:gd name="connsiteY44" fmla="*/ 1649942 h 1803767"/>
              <a:gd name="connsiteX45" fmla="*/ 1494222 w 2546988"/>
              <a:gd name="connsiteY45" fmla="*/ 1658488 h 1803767"/>
              <a:gd name="connsiteX46" fmla="*/ 1383126 w 2546988"/>
              <a:gd name="connsiteY46" fmla="*/ 1692671 h 1803767"/>
              <a:gd name="connsiteX47" fmla="*/ 1357489 w 2546988"/>
              <a:gd name="connsiteY47" fmla="*/ 1709763 h 1803767"/>
              <a:gd name="connsiteX48" fmla="*/ 1306214 w 2546988"/>
              <a:gd name="connsiteY48" fmla="*/ 1726855 h 1803767"/>
              <a:gd name="connsiteX49" fmla="*/ 1254939 w 2546988"/>
              <a:gd name="connsiteY49" fmla="*/ 1743946 h 1803767"/>
              <a:gd name="connsiteX50" fmla="*/ 1203665 w 2546988"/>
              <a:gd name="connsiteY50" fmla="*/ 1761038 h 1803767"/>
              <a:gd name="connsiteX51" fmla="*/ 1118207 w 2546988"/>
              <a:gd name="connsiteY51" fmla="*/ 1786675 h 1803767"/>
              <a:gd name="connsiteX52" fmla="*/ 913108 w 2546988"/>
              <a:gd name="connsiteY52" fmla="*/ 1769584 h 1803767"/>
              <a:gd name="connsiteX53" fmla="*/ 870379 w 2546988"/>
              <a:gd name="connsiteY53" fmla="*/ 1743946 h 1803767"/>
              <a:gd name="connsiteX54" fmla="*/ 819104 w 2546988"/>
              <a:gd name="connsiteY54" fmla="*/ 1709763 h 1803767"/>
              <a:gd name="connsiteX55" fmla="*/ 793467 w 2546988"/>
              <a:gd name="connsiteY55" fmla="*/ 1692671 h 1803767"/>
              <a:gd name="connsiteX56" fmla="*/ 767829 w 2546988"/>
              <a:gd name="connsiteY56" fmla="*/ 1684126 h 1803767"/>
              <a:gd name="connsiteX57" fmla="*/ 750738 w 2546988"/>
              <a:gd name="connsiteY57" fmla="*/ 1658488 h 1803767"/>
              <a:gd name="connsiteX58" fmla="*/ 708009 w 2546988"/>
              <a:gd name="connsiteY58" fmla="*/ 1624305 h 1803767"/>
              <a:gd name="connsiteX59" fmla="*/ 682371 w 2546988"/>
              <a:gd name="connsiteY59" fmla="*/ 1598668 h 1803767"/>
              <a:gd name="connsiteX60" fmla="*/ 656734 w 2546988"/>
              <a:gd name="connsiteY60" fmla="*/ 1547393 h 1803767"/>
              <a:gd name="connsiteX61" fmla="*/ 631096 w 2546988"/>
              <a:gd name="connsiteY61" fmla="*/ 1513210 h 1803767"/>
              <a:gd name="connsiteX62" fmla="*/ 614005 w 2546988"/>
              <a:gd name="connsiteY62" fmla="*/ 1453389 h 1803767"/>
              <a:gd name="connsiteX63" fmla="*/ 631096 w 2546988"/>
              <a:gd name="connsiteY63" fmla="*/ 1325202 h 1803767"/>
              <a:gd name="connsiteX64" fmla="*/ 665280 w 2546988"/>
              <a:gd name="connsiteY64" fmla="*/ 1273927 h 1803767"/>
              <a:gd name="connsiteX65" fmla="*/ 690917 w 2546988"/>
              <a:gd name="connsiteY65" fmla="*/ 1188470 h 1803767"/>
              <a:gd name="connsiteX66" fmla="*/ 699463 w 2546988"/>
              <a:gd name="connsiteY66" fmla="*/ 1162832 h 1803767"/>
              <a:gd name="connsiteX67" fmla="*/ 690917 w 2546988"/>
              <a:gd name="connsiteY67" fmla="*/ 1026099 h 1803767"/>
              <a:gd name="connsiteX68" fmla="*/ 639642 w 2546988"/>
              <a:gd name="connsiteY68" fmla="*/ 966279 h 1803767"/>
              <a:gd name="connsiteX69" fmla="*/ 554184 w 2546988"/>
              <a:gd name="connsiteY69" fmla="*/ 897913 h 1803767"/>
              <a:gd name="connsiteX70" fmla="*/ 520001 w 2546988"/>
              <a:gd name="connsiteY70" fmla="*/ 889367 h 1803767"/>
              <a:gd name="connsiteX71" fmla="*/ 494364 w 2546988"/>
              <a:gd name="connsiteY71" fmla="*/ 872275 h 1803767"/>
              <a:gd name="connsiteX72" fmla="*/ 460181 w 2546988"/>
              <a:gd name="connsiteY72" fmla="*/ 846638 h 1803767"/>
              <a:gd name="connsiteX73" fmla="*/ 383268 w 2546988"/>
              <a:gd name="connsiteY73" fmla="*/ 812455 h 1803767"/>
              <a:gd name="connsiteX74" fmla="*/ 323448 w 2546988"/>
              <a:gd name="connsiteY74" fmla="*/ 769726 h 1803767"/>
              <a:gd name="connsiteX75" fmla="*/ 289265 w 2546988"/>
              <a:gd name="connsiteY75" fmla="*/ 752634 h 1803767"/>
              <a:gd name="connsiteX76" fmla="*/ 263627 w 2546988"/>
              <a:gd name="connsiteY76" fmla="*/ 744088 h 1803767"/>
              <a:gd name="connsiteX77" fmla="*/ 212353 w 2546988"/>
              <a:gd name="connsiteY77" fmla="*/ 709905 h 1803767"/>
              <a:gd name="connsiteX78" fmla="*/ 178169 w 2546988"/>
              <a:gd name="connsiteY78" fmla="*/ 692813 h 1803767"/>
              <a:gd name="connsiteX79" fmla="*/ 152532 w 2546988"/>
              <a:gd name="connsiteY79" fmla="*/ 675722 h 1803767"/>
              <a:gd name="connsiteX80" fmla="*/ 126895 w 2546988"/>
              <a:gd name="connsiteY80" fmla="*/ 667176 h 1803767"/>
              <a:gd name="connsiteX81" fmla="*/ 101257 w 2546988"/>
              <a:gd name="connsiteY81" fmla="*/ 650084 h 1803767"/>
              <a:gd name="connsiteX82" fmla="*/ 32891 w 2546988"/>
              <a:gd name="connsiteY82" fmla="*/ 590264 h 1803767"/>
              <a:gd name="connsiteX83" fmla="*/ 15799 w 2546988"/>
              <a:gd name="connsiteY83" fmla="*/ 564627 h 1803767"/>
              <a:gd name="connsiteX84" fmla="*/ 15799 w 2546988"/>
              <a:gd name="connsiteY84" fmla="*/ 385165 h 1803767"/>
              <a:gd name="connsiteX85" fmla="*/ 58528 w 2546988"/>
              <a:gd name="connsiteY85" fmla="*/ 333890 h 1803767"/>
              <a:gd name="connsiteX86" fmla="*/ 118349 w 2546988"/>
              <a:gd name="connsiteY86" fmla="*/ 291161 h 1803767"/>
              <a:gd name="connsiteX87" fmla="*/ 143986 w 2546988"/>
              <a:gd name="connsiteY87" fmla="*/ 282615 h 1803767"/>
              <a:gd name="connsiteX88" fmla="*/ 203807 w 2546988"/>
              <a:gd name="connsiteY88" fmla="*/ 256978 h 1803767"/>
              <a:gd name="connsiteX89" fmla="*/ 255081 w 2546988"/>
              <a:gd name="connsiteY89" fmla="*/ 231341 h 1803767"/>
              <a:gd name="connsiteX90" fmla="*/ 289265 w 2546988"/>
              <a:gd name="connsiteY90" fmla="*/ 239886 h 1803767"/>
              <a:gd name="connsiteX91" fmla="*/ 331994 w 2546988"/>
              <a:gd name="connsiteY91" fmla="*/ 248432 h 1803767"/>
              <a:gd name="connsiteX92" fmla="*/ 391814 w 2546988"/>
              <a:gd name="connsiteY92" fmla="*/ 274070 h 1803767"/>
              <a:gd name="connsiteX93" fmla="*/ 434543 w 2546988"/>
              <a:gd name="connsiteY93" fmla="*/ 291161 h 1803767"/>
              <a:gd name="connsiteX94" fmla="*/ 460181 w 2546988"/>
              <a:gd name="connsiteY94" fmla="*/ 299707 h 1803767"/>
              <a:gd name="connsiteX95" fmla="*/ 579822 w 2546988"/>
              <a:gd name="connsiteY95" fmla="*/ 282615 h 1803767"/>
              <a:gd name="connsiteX96" fmla="*/ 596913 w 2546988"/>
              <a:gd name="connsiteY96" fmla="*/ 256978 h 1803767"/>
              <a:gd name="connsiteX97" fmla="*/ 622551 w 2546988"/>
              <a:gd name="connsiteY97" fmla="*/ 239886 h 1803767"/>
              <a:gd name="connsiteX98" fmla="*/ 639642 w 2546988"/>
              <a:gd name="connsiteY98" fmla="*/ 214249 h 1803767"/>
              <a:gd name="connsiteX99" fmla="*/ 682371 w 2546988"/>
              <a:gd name="connsiteY99" fmla="*/ 180066 h 1803767"/>
              <a:gd name="connsiteX0" fmla="*/ 682371 w 2546988"/>
              <a:gd name="connsiteY0" fmla="*/ 180066 h 1803767"/>
              <a:gd name="connsiteX1" fmla="*/ 682371 w 2546988"/>
              <a:gd name="connsiteY1" fmla="*/ 180066 h 1803767"/>
              <a:gd name="connsiteX2" fmla="*/ 947291 w 2546988"/>
              <a:gd name="connsiteY2" fmla="*/ 604 h 1803767"/>
              <a:gd name="connsiteX3" fmla="*/ 1135298 w 2546988"/>
              <a:gd name="connsiteY3" fmla="*/ 128791 h 1803767"/>
              <a:gd name="connsiteX4" fmla="*/ 1152390 w 2546988"/>
              <a:gd name="connsiteY4" fmla="*/ 316799 h 1803767"/>
              <a:gd name="connsiteX5" fmla="*/ 1289122 w 2546988"/>
              <a:gd name="connsiteY5" fmla="*/ 530442 h 1803767"/>
              <a:gd name="connsiteX6" fmla="*/ 1673683 w 2546988"/>
              <a:gd name="connsiteY6" fmla="*/ 350982 h 1803767"/>
              <a:gd name="connsiteX7" fmla="*/ 1912966 w 2546988"/>
              <a:gd name="connsiteY7" fmla="*/ 632993 h 1803767"/>
              <a:gd name="connsiteX8" fmla="*/ 2058244 w 2546988"/>
              <a:gd name="connsiteY8" fmla="*/ 385165 h 1803767"/>
              <a:gd name="connsiteX9" fmla="*/ 2152248 w 2546988"/>
              <a:gd name="connsiteY9" fmla="*/ 402256 h 1803767"/>
              <a:gd name="connsiteX10" fmla="*/ 2246252 w 2546988"/>
              <a:gd name="connsiteY10" fmla="*/ 487714 h 1803767"/>
              <a:gd name="connsiteX11" fmla="*/ 2263343 w 2546988"/>
              <a:gd name="connsiteY11" fmla="*/ 513352 h 1803767"/>
              <a:gd name="connsiteX12" fmla="*/ 2288981 w 2546988"/>
              <a:gd name="connsiteY12" fmla="*/ 530443 h 1803767"/>
              <a:gd name="connsiteX13" fmla="*/ 2297526 w 2546988"/>
              <a:gd name="connsiteY13" fmla="*/ 556081 h 1803767"/>
              <a:gd name="connsiteX14" fmla="*/ 2340255 w 2546988"/>
              <a:gd name="connsiteY14" fmla="*/ 615901 h 1803767"/>
              <a:gd name="connsiteX15" fmla="*/ 2348801 w 2546988"/>
              <a:gd name="connsiteY15" fmla="*/ 650084 h 1803767"/>
              <a:gd name="connsiteX16" fmla="*/ 2400076 w 2546988"/>
              <a:gd name="connsiteY16" fmla="*/ 744088 h 1803767"/>
              <a:gd name="connsiteX17" fmla="*/ 2408622 w 2546988"/>
              <a:gd name="connsiteY17" fmla="*/ 778271 h 1803767"/>
              <a:gd name="connsiteX18" fmla="*/ 2434259 w 2546988"/>
              <a:gd name="connsiteY18" fmla="*/ 838092 h 1803767"/>
              <a:gd name="connsiteX19" fmla="*/ 2451351 w 2546988"/>
              <a:gd name="connsiteY19" fmla="*/ 949187 h 1803767"/>
              <a:gd name="connsiteX20" fmla="*/ 2459896 w 2546988"/>
              <a:gd name="connsiteY20" fmla="*/ 1000462 h 1803767"/>
              <a:gd name="connsiteX21" fmla="*/ 2476988 w 2546988"/>
              <a:gd name="connsiteY21" fmla="*/ 1051737 h 1803767"/>
              <a:gd name="connsiteX22" fmla="*/ 2485534 w 2546988"/>
              <a:gd name="connsiteY22" fmla="*/ 1077374 h 1803767"/>
              <a:gd name="connsiteX23" fmla="*/ 2502625 w 2546988"/>
              <a:gd name="connsiteY23" fmla="*/ 1111557 h 1803767"/>
              <a:gd name="connsiteX24" fmla="*/ 2536809 w 2546988"/>
              <a:gd name="connsiteY24" fmla="*/ 1188470 h 1803767"/>
              <a:gd name="connsiteX25" fmla="*/ 2545354 w 2546988"/>
              <a:gd name="connsiteY25" fmla="*/ 1222653 h 1803767"/>
              <a:gd name="connsiteX26" fmla="*/ 2519717 w 2546988"/>
              <a:gd name="connsiteY26" fmla="*/ 1444843 h 1803767"/>
              <a:gd name="connsiteX27" fmla="*/ 2502625 w 2546988"/>
              <a:gd name="connsiteY27" fmla="*/ 1470481 h 1803767"/>
              <a:gd name="connsiteX28" fmla="*/ 2382984 w 2546988"/>
              <a:gd name="connsiteY28" fmla="*/ 1530302 h 1803767"/>
              <a:gd name="connsiteX29" fmla="*/ 2331709 w 2546988"/>
              <a:gd name="connsiteY29" fmla="*/ 1598667 h 1803767"/>
              <a:gd name="connsiteX30" fmla="*/ 2254798 w 2546988"/>
              <a:gd name="connsiteY30" fmla="*/ 1658488 h 1803767"/>
              <a:gd name="connsiteX31" fmla="*/ 2306072 w 2546988"/>
              <a:gd name="connsiteY31" fmla="*/ 1752492 h 1803767"/>
              <a:gd name="connsiteX32" fmla="*/ 2220614 w 2546988"/>
              <a:gd name="connsiteY32" fmla="*/ 1803767 h 1803767"/>
              <a:gd name="connsiteX33" fmla="*/ 2126610 w 2546988"/>
              <a:gd name="connsiteY33" fmla="*/ 1795221 h 1803767"/>
              <a:gd name="connsiteX34" fmla="*/ 2083881 w 2546988"/>
              <a:gd name="connsiteY34" fmla="*/ 1769584 h 1803767"/>
              <a:gd name="connsiteX35" fmla="*/ 2049698 w 2546988"/>
              <a:gd name="connsiteY35" fmla="*/ 1752492 h 1803767"/>
              <a:gd name="connsiteX36" fmla="*/ 2006969 w 2546988"/>
              <a:gd name="connsiteY36" fmla="*/ 1718309 h 1803767"/>
              <a:gd name="connsiteX37" fmla="*/ 1972786 w 2546988"/>
              <a:gd name="connsiteY37" fmla="*/ 1709763 h 1803767"/>
              <a:gd name="connsiteX38" fmla="*/ 1912966 w 2546988"/>
              <a:gd name="connsiteY38" fmla="*/ 1667034 h 1803767"/>
              <a:gd name="connsiteX39" fmla="*/ 1836053 w 2546988"/>
              <a:gd name="connsiteY39" fmla="*/ 1624305 h 1803767"/>
              <a:gd name="connsiteX40" fmla="*/ 1767687 w 2546988"/>
              <a:gd name="connsiteY40" fmla="*/ 1573030 h 1803767"/>
              <a:gd name="connsiteX41" fmla="*/ 1716412 w 2546988"/>
              <a:gd name="connsiteY41" fmla="*/ 1555939 h 1803767"/>
              <a:gd name="connsiteX42" fmla="*/ 1665138 w 2546988"/>
              <a:gd name="connsiteY42" fmla="*/ 1573030 h 1803767"/>
              <a:gd name="connsiteX43" fmla="*/ 1630954 w 2546988"/>
              <a:gd name="connsiteY43" fmla="*/ 1590122 h 1803767"/>
              <a:gd name="connsiteX44" fmla="*/ 1519859 w 2546988"/>
              <a:gd name="connsiteY44" fmla="*/ 1649942 h 1803767"/>
              <a:gd name="connsiteX45" fmla="*/ 1494222 w 2546988"/>
              <a:gd name="connsiteY45" fmla="*/ 1658488 h 1803767"/>
              <a:gd name="connsiteX46" fmla="*/ 1383126 w 2546988"/>
              <a:gd name="connsiteY46" fmla="*/ 1692671 h 1803767"/>
              <a:gd name="connsiteX47" fmla="*/ 1357489 w 2546988"/>
              <a:gd name="connsiteY47" fmla="*/ 1709763 h 1803767"/>
              <a:gd name="connsiteX48" fmla="*/ 1306214 w 2546988"/>
              <a:gd name="connsiteY48" fmla="*/ 1726855 h 1803767"/>
              <a:gd name="connsiteX49" fmla="*/ 1254939 w 2546988"/>
              <a:gd name="connsiteY49" fmla="*/ 1743946 h 1803767"/>
              <a:gd name="connsiteX50" fmla="*/ 1203665 w 2546988"/>
              <a:gd name="connsiteY50" fmla="*/ 1761038 h 1803767"/>
              <a:gd name="connsiteX51" fmla="*/ 1118207 w 2546988"/>
              <a:gd name="connsiteY51" fmla="*/ 1786675 h 1803767"/>
              <a:gd name="connsiteX52" fmla="*/ 913108 w 2546988"/>
              <a:gd name="connsiteY52" fmla="*/ 1769584 h 1803767"/>
              <a:gd name="connsiteX53" fmla="*/ 870379 w 2546988"/>
              <a:gd name="connsiteY53" fmla="*/ 1743946 h 1803767"/>
              <a:gd name="connsiteX54" fmla="*/ 819104 w 2546988"/>
              <a:gd name="connsiteY54" fmla="*/ 1709763 h 1803767"/>
              <a:gd name="connsiteX55" fmla="*/ 793467 w 2546988"/>
              <a:gd name="connsiteY55" fmla="*/ 1692671 h 1803767"/>
              <a:gd name="connsiteX56" fmla="*/ 767829 w 2546988"/>
              <a:gd name="connsiteY56" fmla="*/ 1684126 h 1803767"/>
              <a:gd name="connsiteX57" fmla="*/ 750738 w 2546988"/>
              <a:gd name="connsiteY57" fmla="*/ 1658488 h 1803767"/>
              <a:gd name="connsiteX58" fmla="*/ 708009 w 2546988"/>
              <a:gd name="connsiteY58" fmla="*/ 1624305 h 1803767"/>
              <a:gd name="connsiteX59" fmla="*/ 682371 w 2546988"/>
              <a:gd name="connsiteY59" fmla="*/ 1598668 h 1803767"/>
              <a:gd name="connsiteX60" fmla="*/ 656734 w 2546988"/>
              <a:gd name="connsiteY60" fmla="*/ 1547393 h 1803767"/>
              <a:gd name="connsiteX61" fmla="*/ 631096 w 2546988"/>
              <a:gd name="connsiteY61" fmla="*/ 1513210 h 1803767"/>
              <a:gd name="connsiteX62" fmla="*/ 614005 w 2546988"/>
              <a:gd name="connsiteY62" fmla="*/ 1453389 h 1803767"/>
              <a:gd name="connsiteX63" fmla="*/ 631096 w 2546988"/>
              <a:gd name="connsiteY63" fmla="*/ 1325202 h 1803767"/>
              <a:gd name="connsiteX64" fmla="*/ 665280 w 2546988"/>
              <a:gd name="connsiteY64" fmla="*/ 1273927 h 1803767"/>
              <a:gd name="connsiteX65" fmla="*/ 690917 w 2546988"/>
              <a:gd name="connsiteY65" fmla="*/ 1188470 h 1803767"/>
              <a:gd name="connsiteX66" fmla="*/ 699463 w 2546988"/>
              <a:gd name="connsiteY66" fmla="*/ 1162832 h 1803767"/>
              <a:gd name="connsiteX67" fmla="*/ 690917 w 2546988"/>
              <a:gd name="connsiteY67" fmla="*/ 1026099 h 1803767"/>
              <a:gd name="connsiteX68" fmla="*/ 639642 w 2546988"/>
              <a:gd name="connsiteY68" fmla="*/ 966279 h 1803767"/>
              <a:gd name="connsiteX69" fmla="*/ 554184 w 2546988"/>
              <a:gd name="connsiteY69" fmla="*/ 897913 h 1803767"/>
              <a:gd name="connsiteX70" fmla="*/ 520001 w 2546988"/>
              <a:gd name="connsiteY70" fmla="*/ 889367 h 1803767"/>
              <a:gd name="connsiteX71" fmla="*/ 494364 w 2546988"/>
              <a:gd name="connsiteY71" fmla="*/ 872275 h 1803767"/>
              <a:gd name="connsiteX72" fmla="*/ 460181 w 2546988"/>
              <a:gd name="connsiteY72" fmla="*/ 846638 h 1803767"/>
              <a:gd name="connsiteX73" fmla="*/ 383268 w 2546988"/>
              <a:gd name="connsiteY73" fmla="*/ 812455 h 1803767"/>
              <a:gd name="connsiteX74" fmla="*/ 323448 w 2546988"/>
              <a:gd name="connsiteY74" fmla="*/ 769726 h 1803767"/>
              <a:gd name="connsiteX75" fmla="*/ 289265 w 2546988"/>
              <a:gd name="connsiteY75" fmla="*/ 752634 h 1803767"/>
              <a:gd name="connsiteX76" fmla="*/ 263627 w 2546988"/>
              <a:gd name="connsiteY76" fmla="*/ 744088 h 1803767"/>
              <a:gd name="connsiteX77" fmla="*/ 212353 w 2546988"/>
              <a:gd name="connsiteY77" fmla="*/ 709905 h 1803767"/>
              <a:gd name="connsiteX78" fmla="*/ 178169 w 2546988"/>
              <a:gd name="connsiteY78" fmla="*/ 692813 h 1803767"/>
              <a:gd name="connsiteX79" fmla="*/ 152532 w 2546988"/>
              <a:gd name="connsiteY79" fmla="*/ 675722 h 1803767"/>
              <a:gd name="connsiteX80" fmla="*/ 126895 w 2546988"/>
              <a:gd name="connsiteY80" fmla="*/ 667176 h 1803767"/>
              <a:gd name="connsiteX81" fmla="*/ 101257 w 2546988"/>
              <a:gd name="connsiteY81" fmla="*/ 650084 h 1803767"/>
              <a:gd name="connsiteX82" fmla="*/ 32891 w 2546988"/>
              <a:gd name="connsiteY82" fmla="*/ 590264 h 1803767"/>
              <a:gd name="connsiteX83" fmla="*/ 15799 w 2546988"/>
              <a:gd name="connsiteY83" fmla="*/ 564627 h 1803767"/>
              <a:gd name="connsiteX84" fmla="*/ 15799 w 2546988"/>
              <a:gd name="connsiteY84" fmla="*/ 385165 h 1803767"/>
              <a:gd name="connsiteX85" fmla="*/ 58528 w 2546988"/>
              <a:gd name="connsiteY85" fmla="*/ 333890 h 1803767"/>
              <a:gd name="connsiteX86" fmla="*/ 118349 w 2546988"/>
              <a:gd name="connsiteY86" fmla="*/ 291161 h 1803767"/>
              <a:gd name="connsiteX87" fmla="*/ 143986 w 2546988"/>
              <a:gd name="connsiteY87" fmla="*/ 282615 h 1803767"/>
              <a:gd name="connsiteX88" fmla="*/ 203807 w 2546988"/>
              <a:gd name="connsiteY88" fmla="*/ 256978 h 1803767"/>
              <a:gd name="connsiteX89" fmla="*/ 255081 w 2546988"/>
              <a:gd name="connsiteY89" fmla="*/ 231341 h 1803767"/>
              <a:gd name="connsiteX90" fmla="*/ 289265 w 2546988"/>
              <a:gd name="connsiteY90" fmla="*/ 239886 h 1803767"/>
              <a:gd name="connsiteX91" fmla="*/ 331994 w 2546988"/>
              <a:gd name="connsiteY91" fmla="*/ 248432 h 1803767"/>
              <a:gd name="connsiteX92" fmla="*/ 391814 w 2546988"/>
              <a:gd name="connsiteY92" fmla="*/ 274070 h 1803767"/>
              <a:gd name="connsiteX93" fmla="*/ 434543 w 2546988"/>
              <a:gd name="connsiteY93" fmla="*/ 291161 h 1803767"/>
              <a:gd name="connsiteX94" fmla="*/ 460181 w 2546988"/>
              <a:gd name="connsiteY94" fmla="*/ 299707 h 1803767"/>
              <a:gd name="connsiteX95" fmla="*/ 579822 w 2546988"/>
              <a:gd name="connsiteY95" fmla="*/ 282615 h 1803767"/>
              <a:gd name="connsiteX96" fmla="*/ 596913 w 2546988"/>
              <a:gd name="connsiteY96" fmla="*/ 256978 h 1803767"/>
              <a:gd name="connsiteX97" fmla="*/ 622551 w 2546988"/>
              <a:gd name="connsiteY97" fmla="*/ 239886 h 1803767"/>
              <a:gd name="connsiteX98" fmla="*/ 639642 w 2546988"/>
              <a:gd name="connsiteY98" fmla="*/ 214249 h 1803767"/>
              <a:gd name="connsiteX99" fmla="*/ 682371 w 2546988"/>
              <a:gd name="connsiteY99" fmla="*/ 180066 h 1803767"/>
              <a:gd name="connsiteX0" fmla="*/ 682371 w 2546988"/>
              <a:gd name="connsiteY0" fmla="*/ 180066 h 1803767"/>
              <a:gd name="connsiteX1" fmla="*/ 682371 w 2546988"/>
              <a:gd name="connsiteY1" fmla="*/ 180066 h 1803767"/>
              <a:gd name="connsiteX2" fmla="*/ 947291 w 2546988"/>
              <a:gd name="connsiteY2" fmla="*/ 604 h 1803767"/>
              <a:gd name="connsiteX3" fmla="*/ 1135298 w 2546988"/>
              <a:gd name="connsiteY3" fmla="*/ 128791 h 1803767"/>
              <a:gd name="connsiteX4" fmla="*/ 1152390 w 2546988"/>
              <a:gd name="connsiteY4" fmla="*/ 316799 h 1803767"/>
              <a:gd name="connsiteX5" fmla="*/ 1323306 w 2546988"/>
              <a:gd name="connsiteY5" fmla="*/ 470621 h 1803767"/>
              <a:gd name="connsiteX6" fmla="*/ 1673683 w 2546988"/>
              <a:gd name="connsiteY6" fmla="*/ 350982 h 1803767"/>
              <a:gd name="connsiteX7" fmla="*/ 1912966 w 2546988"/>
              <a:gd name="connsiteY7" fmla="*/ 632993 h 1803767"/>
              <a:gd name="connsiteX8" fmla="*/ 2058244 w 2546988"/>
              <a:gd name="connsiteY8" fmla="*/ 385165 h 1803767"/>
              <a:gd name="connsiteX9" fmla="*/ 2152248 w 2546988"/>
              <a:gd name="connsiteY9" fmla="*/ 402256 h 1803767"/>
              <a:gd name="connsiteX10" fmla="*/ 2246252 w 2546988"/>
              <a:gd name="connsiteY10" fmla="*/ 487714 h 1803767"/>
              <a:gd name="connsiteX11" fmla="*/ 2263343 w 2546988"/>
              <a:gd name="connsiteY11" fmla="*/ 513352 h 1803767"/>
              <a:gd name="connsiteX12" fmla="*/ 2288981 w 2546988"/>
              <a:gd name="connsiteY12" fmla="*/ 530443 h 1803767"/>
              <a:gd name="connsiteX13" fmla="*/ 2297526 w 2546988"/>
              <a:gd name="connsiteY13" fmla="*/ 556081 h 1803767"/>
              <a:gd name="connsiteX14" fmla="*/ 2340255 w 2546988"/>
              <a:gd name="connsiteY14" fmla="*/ 615901 h 1803767"/>
              <a:gd name="connsiteX15" fmla="*/ 2348801 w 2546988"/>
              <a:gd name="connsiteY15" fmla="*/ 650084 h 1803767"/>
              <a:gd name="connsiteX16" fmla="*/ 2400076 w 2546988"/>
              <a:gd name="connsiteY16" fmla="*/ 744088 h 1803767"/>
              <a:gd name="connsiteX17" fmla="*/ 2408622 w 2546988"/>
              <a:gd name="connsiteY17" fmla="*/ 778271 h 1803767"/>
              <a:gd name="connsiteX18" fmla="*/ 2434259 w 2546988"/>
              <a:gd name="connsiteY18" fmla="*/ 838092 h 1803767"/>
              <a:gd name="connsiteX19" fmla="*/ 2451351 w 2546988"/>
              <a:gd name="connsiteY19" fmla="*/ 949187 h 1803767"/>
              <a:gd name="connsiteX20" fmla="*/ 2459896 w 2546988"/>
              <a:gd name="connsiteY20" fmla="*/ 1000462 h 1803767"/>
              <a:gd name="connsiteX21" fmla="*/ 2476988 w 2546988"/>
              <a:gd name="connsiteY21" fmla="*/ 1051737 h 1803767"/>
              <a:gd name="connsiteX22" fmla="*/ 2485534 w 2546988"/>
              <a:gd name="connsiteY22" fmla="*/ 1077374 h 1803767"/>
              <a:gd name="connsiteX23" fmla="*/ 2502625 w 2546988"/>
              <a:gd name="connsiteY23" fmla="*/ 1111557 h 1803767"/>
              <a:gd name="connsiteX24" fmla="*/ 2536809 w 2546988"/>
              <a:gd name="connsiteY24" fmla="*/ 1188470 h 1803767"/>
              <a:gd name="connsiteX25" fmla="*/ 2545354 w 2546988"/>
              <a:gd name="connsiteY25" fmla="*/ 1222653 h 1803767"/>
              <a:gd name="connsiteX26" fmla="*/ 2519717 w 2546988"/>
              <a:gd name="connsiteY26" fmla="*/ 1444843 h 1803767"/>
              <a:gd name="connsiteX27" fmla="*/ 2502625 w 2546988"/>
              <a:gd name="connsiteY27" fmla="*/ 1470481 h 1803767"/>
              <a:gd name="connsiteX28" fmla="*/ 2382984 w 2546988"/>
              <a:gd name="connsiteY28" fmla="*/ 1530302 h 1803767"/>
              <a:gd name="connsiteX29" fmla="*/ 2331709 w 2546988"/>
              <a:gd name="connsiteY29" fmla="*/ 1598667 h 1803767"/>
              <a:gd name="connsiteX30" fmla="*/ 2254798 w 2546988"/>
              <a:gd name="connsiteY30" fmla="*/ 1658488 h 1803767"/>
              <a:gd name="connsiteX31" fmla="*/ 2306072 w 2546988"/>
              <a:gd name="connsiteY31" fmla="*/ 1752492 h 1803767"/>
              <a:gd name="connsiteX32" fmla="*/ 2220614 w 2546988"/>
              <a:gd name="connsiteY32" fmla="*/ 1803767 h 1803767"/>
              <a:gd name="connsiteX33" fmla="*/ 2126610 w 2546988"/>
              <a:gd name="connsiteY33" fmla="*/ 1795221 h 1803767"/>
              <a:gd name="connsiteX34" fmla="*/ 2083881 w 2546988"/>
              <a:gd name="connsiteY34" fmla="*/ 1769584 h 1803767"/>
              <a:gd name="connsiteX35" fmla="*/ 2049698 w 2546988"/>
              <a:gd name="connsiteY35" fmla="*/ 1752492 h 1803767"/>
              <a:gd name="connsiteX36" fmla="*/ 2006969 w 2546988"/>
              <a:gd name="connsiteY36" fmla="*/ 1718309 h 1803767"/>
              <a:gd name="connsiteX37" fmla="*/ 1972786 w 2546988"/>
              <a:gd name="connsiteY37" fmla="*/ 1709763 h 1803767"/>
              <a:gd name="connsiteX38" fmla="*/ 1912966 w 2546988"/>
              <a:gd name="connsiteY38" fmla="*/ 1667034 h 1803767"/>
              <a:gd name="connsiteX39" fmla="*/ 1836053 w 2546988"/>
              <a:gd name="connsiteY39" fmla="*/ 1624305 h 1803767"/>
              <a:gd name="connsiteX40" fmla="*/ 1767687 w 2546988"/>
              <a:gd name="connsiteY40" fmla="*/ 1573030 h 1803767"/>
              <a:gd name="connsiteX41" fmla="*/ 1716412 w 2546988"/>
              <a:gd name="connsiteY41" fmla="*/ 1555939 h 1803767"/>
              <a:gd name="connsiteX42" fmla="*/ 1665138 w 2546988"/>
              <a:gd name="connsiteY42" fmla="*/ 1573030 h 1803767"/>
              <a:gd name="connsiteX43" fmla="*/ 1630954 w 2546988"/>
              <a:gd name="connsiteY43" fmla="*/ 1590122 h 1803767"/>
              <a:gd name="connsiteX44" fmla="*/ 1519859 w 2546988"/>
              <a:gd name="connsiteY44" fmla="*/ 1649942 h 1803767"/>
              <a:gd name="connsiteX45" fmla="*/ 1494222 w 2546988"/>
              <a:gd name="connsiteY45" fmla="*/ 1658488 h 1803767"/>
              <a:gd name="connsiteX46" fmla="*/ 1383126 w 2546988"/>
              <a:gd name="connsiteY46" fmla="*/ 1692671 h 1803767"/>
              <a:gd name="connsiteX47" fmla="*/ 1357489 w 2546988"/>
              <a:gd name="connsiteY47" fmla="*/ 1709763 h 1803767"/>
              <a:gd name="connsiteX48" fmla="*/ 1306214 w 2546988"/>
              <a:gd name="connsiteY48" fmla="*/ 1726855 h 1803767"/>
              <a:gd name="connsiteX49" fmla="*/ 1254939 w 2546988"/>
              <a:gd name="connsiteY49" fmla="*/ 1743946 h 1803767"/>
              <a:gd name="connsiteX50" fmla="*/ 1203665 w 2546988"/>
              <a:gd name="connsiteY50" fmla="*/ 1761038 h 1803767"/>
              <a:gd name="connsiteX51" fmla="*/ 1118207 w 2546988"/>
              <a:gd name="connsiteY51" fmla="*/ 1786675 h 1803767"/>
              <a:gd name="connsiteX52" fmla="*/ 913108 w 2546988"/>
              <a:gd name="connsiteY52" fmla="*/ 1769584 h 1803767"/>
              <a:gd name="connsiteX53" fmla="*/ 870379 w 2546988"/>
              <a:gd name="connsiteY53" fmla="*/ 1743946 h 1803767"/>
              <a:gd name="connsiteX54" fmla="*/ 819104 w 2546988"/>
              <a:gd name="connsiteY54" fmla="*/ 1709763 h 1803767"/>
              <a:gd name="connsiteX55" fmla="*/ 793467 w 2546988"/>
              <a:gd name="connsiteY55" fmla="*/ 1692671 h 1803767"/>
              <a:gd name="connsiteX56" fmla="*/ 767829 w 2546988"/>
              <a:gd name="connsiteY56" fmla="*/ 1684126 h 1803767"/>
              <a:gd name="connsiteX57" fmla="*/ 750738 w 2546988"/>
              <a:gd name="connsiteY57" fmla="*/ 1658488 h 1803767"/>
              <a:gd name="connsiteX58" fmla="*/ 708009 w 2546988"/>
              <a:gd name="connsiteY58" fmla="*/ 1624305 h 1803767"/>
              <a:gd name="connsiteX59" fmla="*/ 682371 w 2546988"/>
              <a:gd name="connsiteY59" fmla="*/ 1598668 h 1803767"/>
              <a:gd name="connsiteX60" fmla="*/ 656734 w 2546988"/>
              <a:gd name="connsiteY60" fmla="*/ 1547393 h 1803767"/>
              <a:gd name="connsiteX61" fmla="*/ 631096 w 2546988"/>
              <a:gd name="connsiteY61" fmla="*/ 1513210 h 1803767"/>
              <a:gd name="connsiteX62" fmla="*/ 614005 w 2546988"/>
              <a:gd name="connsiteY62" fmla="*/ 1453389 h 1803767"/>
              <a:gd name="connsiteX63" fmla="*/ 631096 w 2546988"/>
              <a:gd name="connsiteY63" fmla="*/ 1325202 h 1803767"/>
              <a:gd name="connsiteX64" fmla="*/ 665280 w 2546988"/>
              <a:gd name="connsiteY64" fmla="*/ 1273927 h 1803767"/>
              <a:gd name="connsiteX65" fmla="*/ 690917 w 2546988"/>
              <a:gd name="connsiteY65" fmla="*/ 1188470 h 1803767"/>
              <a:gd name="connsiteX66" fmla="*/ 699463 w 2546988"/>
              <a:gd name="connsiteY66" fmla="*/ 1162832 h 1803767"/>
              <a:gd name="connsiteX67" fmla="*/ 690917 w 2546988"/>
              <a:gd name="connsiteY67" fmla="*/ 1026099 h 1803767"/>
              <a:gd name="connsiteX68" fmla="*/ 639642 w 2546988"/>
              <a:gd name="connsiteY68" fmla="*/ 966279 h 1803767"/>
              <a:gd name="connsiteX69" fmla="*/ 554184 w 2546988"/>
              <a:gd name="connsiteY69" fmla="*/ 897913 h 1803767"/>
              <a:gd name="connsiteX70" fmla="*/ 520001 w 2546988"/>
              <a:gd name="connsiteY70" fmla="*/ 889367 h 1803767"/>
              <a:gd name="connsiteX71" fmla="*/ 494364 w 2546988"/>
              <a:gd name="connsiteY71" fmla="*/ 872275 h 1803767"/>
              <a:gd name="connsiteX72" fmla="*/ 460181 w 2546988"/>
              <a:gd name="connsiteY72" fmla="*/ 846638 h 1803767"/>
              <a:gd name="connsiteX73" fmla="*/ 383268 w 2546988"/>
              <a:gd name="connsiteY73" fmla="*/ 812455 h 1803767"/>
              <a:gd name="connsiteX74" fmla="*/ 323448 w 2546988"/>
              <a:gd name="connsiteY74" fmla="*/ 769726 h 1803767"/>
              <a:gd name="connsiteX75" fmla="*/ 289265 w 2546988"/>
              <a:gd name="connsiteY75" fmla="*/ 752634 h 1803767"/>
              <a:gd name="connsiteX76" fmla="*/ 263627 w 2546988"/>
              <a:gd name="connsiteY76" fmla="*/ 744088 h 1803767"/>
              <a:gd name="connsiteX77" fmla="*/ 212353 w 2546988"/>
              <a:gd name="connsiteY77" fmla="*/ 709905 h 1803767"/>
              <a:gd name="connsiteX78" fmla="*/ 178169 w 2546988"/>
              <a:gd name="connsiteY78" fmla="*/ 692813 h 1803767"/>
              <a:gd name="connsiteX79" fmla="*/ 152532 w 2546988"/>
              <a:gd name="connsiteY79" fmla="*/ 675722 h 1803767"/>
              <a:gd name="connsiteX80" fmla="*/ 126895 w 2546988"/>
              <a:gd name="connsiteY80" fmla="*/ 667176 h 1803767"/>
              <a:gd name="connsiteX81" fmla="*/ 101257 w 2546988"/>
              <a:gd name="connsiteY81" fmla="*/ 650084 h 1803767"/>
              <a:gd name="connsiteX82" fmla="*/ 32891 w 2546988"/>
              <a:gd name="connsiteY82" fmla="*/ 590264 h 1803767"/>
              <a:gd name="connsiteX83" fmla="*/ 15799 w 2546988"/>
              <a:gd name="connsiteY83" fmla="*/ 564627 h 1803767"/>
              <a:gd name="connsiteX84" fmla="*/ 15799 w 2546988"/>
              <a:gd name="connsiteY84" fmla="*/ 385165 h 1803767"/>
              <a:gd name="connsiteX85" fmla="*/ 58528 w 2546988"/>
              <a:gd name="connsiteY85" fmla="*/ 333890 h 1803767"/>
              <a:gd name="connsiteX86" fmla="*/ 118349 w 2546988"/>
              <a:gd name="connsiteY86" fmla="*/ 291161 h 1803767"/>
              <a:gd name="connsiteX87" fmla="*/ 143986 w 2546988"/>
              <a:gd name="connsiteY87" fmla="*/ 282615 h 1803767"/>
              <a:gd name="connsiteX88" fmla="*/ 203807 w 2546988"/>
              <a:gd name="connsiteY88" fmla="*/ 256978 h 1803767"/>
              <a:gd name="connsiteX89" fmla="*/ 255081 w 2546988"/>
              <a:gd name="connsiteY89" fmla="*/ 231341 h 1803767"/>
              <a:gd name="connsiteX90" fmla="*/ 289265 w 2546988"/>
              <a:gd name="connsiteY90" fmla="*/ 239886 h 1803767"/>
              <a:gd name="connsiteX91" fmla="*/ 331994 w 2546988"/>
              <a:gd name="connsiteY91" fmla="*/ 248432 h 1803767"/>
              <a:gd name="connsiteX92" fmla="*/ 391814 w 2546988"/>
              <a:gd name="connsiteY92" fmla="*/ 274070 h 1803767"/>
              <a:gd name="connsiteX93" fmla="*/ 434543 w 2546988"/>
              <a:gd name="connsiteY93" fmla="*/ 291161 h 1803767"/>
              <a:gd name="connsiteX94" fmla="*/ 460181 w 2546988"/>
              <a:gd name="connsiteY94" fmla="*/ 299707 h 1803767"/>
              <a:gd name="connsiteX95" fmla="*/ 579822 w 2546988"/>
              <a:gd name="connsiteY95" fmla="*/ 282615 h 1803767"/>
              <a:gd name="connsiteX96" fmla="*/ 596913 w 2546988"/>
              <a:gd name="connsiteY96" fmla="*/ 256978 h 1803767"/>
              <a:gd name="connsiteX97" fmla="*/ 622551 w 2546988"/>
              <a:gd name="connsiteY97" fmla="*/ 239886 h 1803767"/>
              <a:gd name="connsiteX98" fmla="*/ 639642 w 2546988"/>
              <a:gd name="connsiteY98" fmla="*/ 214249 h 1803767"/>
              <a:gd name="connsiteX99" fmla="*/ 682371 w 2546988"/>
              <a:gd name="connsiteY99" fmla="*/ 180066 h 1803767"/>
              <a:gd name="connsiteX0" fmla="*/ 682371 w 2546988"/>
              <a:gd name="connsiteY0" fmla="*/ 180066 h 1803767"/>
              <a:gd name="connsiteX1" fmla="*/ 682371 w 2546988"/>
              <a:gd name="connsiteY1" fmla="*/ 180066 h 1803767"/>
              <a:gd name="connsiteX2" fmla="*/ 947291 w 2546988"/>
              <a:gd name="connsiteY2" fmla="*/ 604 h 1803767"/>
              <a:gd name="connsiteX3" fmla="*/ 1135298 w 2546988"/>
              <a:gd name="connsiteY3" fmla="*/ 128791 h 1803767"/>
              <a:gd name="connsiteX4" fmla="*/ 1152390 w 2546988"/>
              <a:gd name="connsiteY4" fmla="*/ 316799 h 1803767"/>
              <a:gd name="connsiteX5" fmla="*/ 1323306 w 2546988"/>
              <a:gd name="connsiteY5" fmla="*/ 470621 h 1803767"/>
              <a:gd name="connsiteX6" fmla="*/ 1673683 w 2546988"/>
              <a:gd name="connsiteY6" fmla="*/ 350982 h 1803767"/>
              <a:gd name="connsiteX7" fmla="*/ 1921512 w 2546988"/>
              <a:gd name="connsiteY7" fmla="*/ 521898 h 1803767"/>
              <a:gd name="connsiteX8" fmla="*/ 2058244 w 2546988"/>
              <a:gd name="connsiteY8" fmla="*/ 385165 h 1803767"/>
              <a:gd name="connsiteX9" fmla="*/ 2152248 w 2546988"/>
              <a:gd name="connsiteY9" fmla="*/ 402256 h 1803767"/>
              <a:gd name="connsiteX10" fmla="*/ 2246252 w 2546988"/>
              <a:gd name="connsiteY10" fmla="*/ 487714 h 1803767"/>
              <a:gd name="connsiteX11" fmla="*/ 2263343 w 2546988"/>
              <a:gd name="connsiteY11" fmla="*/ 513352 h 1803767"/>
              <a:gd name="connsiteX12" fmla="*/ 2288981 w 2546988"/>
              <a:gd name="connsiteY12" fmla="*/ 530443 h 1803767"/>
              <a:gd name="connsiteX13" fmla="*/ 2297526 w 2546988"/>
              <a:gd name="connsiteY13" fmla="*/ 556081 h 1803767"/>
              <a:gd name="connsiteX14" fmla="*/ 2340255 w 2546988"/>
              <a:gd name="connsiteY14" fmla="*/ 615901 h 1803767"/>
              <a:gd name="connsiteX15" fmla="*/ 2348801 w 2546988"/>
              <a:gd name="connsiteY15" fmla="*/ 650084 h 1803767"/>
              <a:gd name="connsiteX16" fmla="*/ 2400076 w 2546988"/>
              <a:gd name="connsiteY16" fmla="*/ 744088 h 1803767"/>
              <a:gd name="connsiteX17" fmla="*/ 2408622 w 2546988"/>
              <a:gd name="connsiteY17" fmla="*/ 778271 h 1803767"/>
              <a:gd name="connsiteX18" fmla="*/ 2434259 w 2546988"/>
              <a:gd name="connsiteY18" fmla="*/ 838092 h 1803767"/>
              <a:gd name="connsiteX19" fmla="*/ 2451351 w 2546988"/>
              <a:gd name="connsiteY19" fmla="*/ 949187 h 1803767"/>
              <a:gd name="connsiteX20" fmla="*/ 2459896 w 2546988"/>
              <a:gd name="connsiteY20" fmla="*/ 1000462 h 1803767"/>
              <a:gd name="connsiteX21" fmla="*/ 2476988 w 2546988"/>
              <a:gd name="connsiteY21" fmla="*/ 1051737 h 1803767"/>
              <a:gd name="connsiteX22" fmla="*/ 2485534 w 2546988"/>
              <a:gd name="connsiteY22" fmla="*/ 1077374 h 1803767"/>
              <a:gd name="connsiteX23" fmla="*/ 2502625 w 2546988"/>
              <a:gd name="connsiteY23" fmla="*/ 1111557 h 1803767"/>
              <a:gd name="connsiteX24" fmla="*/ 2536809 w 2546988"/>
              <a:gd name="connsiteY24" fmla="*/ 1188470 h 1803767"/>
              <a:gd name="connsiteX25" fmla="*/ 2545354 w 2546988"/>
              <a:gd name="connsiteY25" fmla="*/ 1222653 h 1803767"/>
              <a:gd name="connsiteX26" fmla="*/ 2519717 w 2546988"/>
              <a:gd name="connsiteY26" fmla="*/ 1444843 h 1803767"/>
              <a:gd name="connsiteX27" fmla="*/ 2502625 w 2546988"/>
              <a:gd name="connsiteY27" fmla="*/ 1470481 h 1803767"/>
              <a:gd name="connsiteX28" fmla="*/ 2382984 w 2546988"/>
              <a:gd name="connsiteY28" fmla="*/ 1530302 h 1803767"/>
              <a:gd name="connsiteX29" fmla="*/ 2331709 w 2546988"/>
              <a:gd name="connsiteY29" fmla="*/ 1598667 h 1803767"/>
              <a:gd name="connsiteX30" fmla="*/ 2254798 w 2546988"/>
              <a:gd name="connsiteY30" fmla="*/ 1658488 h 1803767"/>
              <a:gd name="connsiteX31" fmla="*/ 2306072 w 2546988"/>
              <a:gd name="connsiteY31" fmla="*/ 1752492 h 1803767"/>
              <a:gd name="connsiteX32" fmla="*/ 2220614 w 2546988"/>
              <a:gd name="connsiteY32" fmla="*/ 1803767 h 1803767"/>
              <a:gd name="connsiteX33" fmla="*/ 2126610 w 2546988"/>
              <a:gd name="connsiteY33" fmla="*/ 1795221 h 1803767"/>
              <a:gd name="connsiteX34" fmla="*/ 2083881 w 2546988"/>
              <a:gd name="connsiteY34" fmla="*/ 1769584 h 1803767"/>
              <a:gd name="connsiteX35" fmla="*/ 2049698 w 2546988"/>
              <a:gd name="connsiteY35" fmla="*/ 1752492 h 1803767"/>
              <a:gd name="connsiteX36" fmla="*/ 2006969 w 2546988"/>
              <a:gd name="connsiteY36" fmla="*/ 1718309 h 1803767"/>
              <a:gd name="connsiteX37" fmla="*/ 1972786 w 2546988"/>
              <a:gd name="connsiteY37" fmla="*/ 1709763 h 1803767"/>
              <a:gd name="connsiteX38" fmla="*/ 1912966 w 2546988"/>
              <a:gd name="connsiteY38" fmla="*/ 1667034 h 1803767"/>
              <a:gd name="connsiteX39" fmla="*/ 1836053 w 2546988"/>
              <a:gd name="connsiteY39" fmla="*/ 1624305 h 1803767"/>
              <a:gd name="connsiteX40" fmla="*/ 1767687 w 2546988"/>
              <a:gd name="connsiteY40" fmla="*/ 1573030 h 1803767"/>
              <a:gd name="connsiteX41" fmla="*/ 1716412 w 2546988"/>
              <a:gd name="connsiteY41" fmla="*/ 1555939 h 1803767"/>
              <a:gd name="connsiteX42" fmla="*/ 1665138 w 2546988"/>
              <a:gd name="connsiteY42" fmla="*/ 1573030 h 1803767"/>
              <a:gd name="connsiteX43" fmla="*/ 1630954 w 2546988"/>
              <a:gd name="connsiteY43" fmla="*/ 1590122 h 1803767"/>
              <a:gd name="connsiteX44" fmla="*/ 1519859 w 2546988"/>
              <a:gd name="connsiteY44" fmla="*/ 1649942 h 1803767"/>
              <a:gd name="connsiteX45" fmla="*/ 1494222 w 2546988"/>
              <a:gd name="connsiteY45" fmla="*/ 1658488 h 1803767"/>
              <a:gd name="connsiteX46" fmla="*/ 1383126 w 2546988"/>
              <a:gd name="connsiteY46" fmla="*/ 1692671 h 1803767"/>
              <a:gd name="connsiteX47" fmla="*/ 1357489 w 2546988"/>
              <a:gd name="connsiteY47" fmla="*/ 1709763 h 1803767"/>
              <a:gd name="connsiteX48" fmla="*/ 1306214 w 2546988"/>
              <a:gd name="connsiteY48" fmla="*/ 1726855 h 1803767"/>
              <a:gd name="connsiteX49" fmla="*/ 1254939 w 2546988"/>
              <a:gd name="connsiteY49" fmla="*/ 1743946 h 1803767"/>
              <a:gd name="connsiteX50" fmla="*/ 1203665 w 2546988"/>
              <a:gd name="connsiteY50" fmla="*/ 1761038 h 1803767"/>
              <a:gd name="connsiteX51" fmla="*/ 1118207 w 2546988"/>
              <a:gd name="connsiteY51" fmla="*/ 1786675 h 1803767"/>
              <a:gd name="connsiteX52" fmla="*/ 913108 w 2546988"/>
              <a:gd name="connsiteY52" fmla="*/ 1769584 h 1803767"/>
              <a:gd name="connsiteX53" fmla="*/ 870379 w 2546988"/>
              <a:gd name="connsiteY53" fmla="*/ 1743946 h 1803767"/>
              <a:gd name="connsiteX54" fmla="*/ 819104 w 2546988"/>
              <a:gd name="connsiteY54" fmla="*/ 1709763 h 1803767"/>
              <a:gd name="connsiteX55" fmla="*/ 793467 w 2546988"/>
              <a:gd name="connsiteY55" fmla="*/ 1692671 h 1803767"/>
              <a:gd name="connsiteX56" fmla="*/ 767829 w 2546988"/>
              <a:gd name="connsiteY56" fmla="*/ 1684126 h 1803767"/>
              <a:gd name="connsiteX57" fmla="*/ 750738 w 2546988"/>
              <a:gd name="connsiteY57" fmla="*/ 1658488 h 1803767"/>
              <a:gd name="connsiteX58" fmla="*/ 708009 w 2546988"/>
              <a:gd name="connsiteY58" fmla="*/ 1624305 h 1803767"/>
              <a:gd name="connsiteX59" fmla="*/ 682371 w 2546988"/>
              <a:gd name="connsiteY59" fmla="*/ 1598668 h 1803767"/>
              <a:gd name="connsiteX60" fmla="*/ 656734 w 2546988"/>
              <a:gd name="connsiteY60" fmla="*/ 1547393 h 1803767"/>
              <a:gd name="connsiteX61" fmla="*/ 631096 w 2546988"/>
              <a:gd name="connsiteY61" fmla="*/ 1513210 h 1803767"/>
              <a:gd name="connsiteX62" fmla="*/ 614005 w 2546988"/>
              <a:gd name="connsiteY62" fmla="*/ 1453389 h 1803767"/>
              <a:gd name="connsiteX63" fmla="*/ 631096 w 2546988"/>
              <a:gd name="connsiteY63" fmla="*/ 1325202 h 1803767"/>
              <a:gd name="connsiteX64" fmla="*/ 665280 w 2546988"/>
              <a:gd name="connsiteY64" fmla="*/ 1273927 h 1803767"/>
              <a:gd name="connsiteX65" fmla="*/ 690917 w 2546988"/>
              <a:gd name="connsiteY65" fmla="*/ 1188470 h 1803767"/>
              <a:gd name="connsiteX66" fmla="*/ 699463 w 2546988"/>
              <a:gd name="connsiteY66" fmla="*/ 1162832 h 1803767"/>
              <a:gd name="connsiteX67" fmla="*/ 690917 w 2546988"/>
              <a:gd name="connsiteY67" fmla="*/ 1026099 h 1803767"/>
              <a:gd name="connsiteX68" fmla="*/ 639642 w 2546988"/>
              <a:gd name="connsiteY68" fmla="*/ 966279 h 1803767"/>
              <a:gd name="connsiteX69" fmla="*/ 554184 w 2546988"/>
              <a:gd name="connsiteY69" fmla="*/ 897913 h 1803767"/>
              <a:gd name="connsiteX70" fmla="*/ 520001 w 2546988"/>
              <a:gd name="connsiteY70" fmla="*/ 889367 h 1803767"/>
              <a:gd name="connsiteX71" fmla="*/ 494364 w 2546988"/>
              <a:gd name="connsiteY71" fmla="*/ 872275 h 1803767"/>
              <a:gd name="connsiteX72" fmla="*/ 460181 w 2546988"/>
              <a:gd name="connsiteY72" fmla="*/ 846638 h 1803767"/>
              <a:gd name="connsiteX73" fmla="*/ 383268 w 2546988"/>
              <a:gd name="connsiteY73" fmla="*/ 812455 h 1803767"/>
              <a:gd name="connsiteX74" fmla="*/ 323448 w 2546988"/>
              <a:gd name="connsiteY74" fmla="*/ 769726 h 1803767"/>
              <a:gd name="connsiteX75" fmla="*/ 289265 w 2546988"/>
              <a:gd name="connsiteY75" fmla="*/ 752634 h 1803767"/>
              <a:gd name="connsiteX76" fmla="*/ 263627 w 2546988"/>
              <a:gd name="connsiteY76" fmla="*/ 744088 h 1803767"/>
              <a:gd name="connsiteX77" fmla="*/ 212353 w 2546988"/>
              <a:gd name="connsiteY77" fmla="*/ 709905 h 1803767"/>
              <a:gd name="connsiteX78" fmla="*/ 178169 w 2546988"/>
              <a:gd name="connsiteY78" fmla="*/ 692813 h 1803767"/>
              <a:gd name="connsiteX79" fmla="*/ 152532 w 2546988"/>
              <a:gd name="connsiteY79" fmla="*/ 675722 h 1803767"/>
              <a:gd name="connsiteX80" fmla="*/ 126895 w 2546988"/>
              <a:gd name="connsiteY80" fmla="*/ 667176 h 1803767"/>
              <a:gd name="connsiteX81" fmla="*/ 101257 w 2546988"/>
              <a:gd name="connsiteY81" fmla="*/ 650084 h 1803767"/>
              <a:gd name="connsiteX82" fmla="*/ 32891 w 2546988"/>
              <a:gd name="connsiteY82" fmla="*/ 590264 h 1803767"/>
              <a:gd name="connsiteX83" fmla="*/ 15799 w 2546988"/>
              <a:gd name="connsiteY83" fmla="*/ 564627 h 1803767"/>
              <a:gd name="connsiteX84" fmla="*/ 15799 w 2546988"/>
              <a:gd name="connsiteY84" fmla="*/ 385165 h 1803767"/>
              <a:gd name="connsiteX85" fmla="*/ 58528 w 2546988"/>
              <a:gd name="connsiteY85" fmla="*/ 333890 h 1803767"/>
              <a:gd name="connsiteX86" fmla="*/ 118349 w 2546988"/>
              <a:gd name="connsiteY86" fmla="*/ 291161 h 1803767"/>
              <a:gd name="connsiteX87" fmla="*/ 143986 w 2546988"/>
              <a:gd name="connsiteY87" fmla="*/ 282615 h 1803767"/>
              <a:gd name="connsiteX88" fmla="*/ 203807 w 2546988"/>
              <a:gd name="connsiteY88" fmla="*/ 256978 h 1803767"/>
              <a:gd name="connsiteX89" fmla="*/ 255081 w 2546988"/>
              <a:gd name="connsiteY89" fmla="*/ 231341 h 1803767"/>
              <a:gd name="connsiteX90" fmla="*/ 289265 w 2546988"/>
              <a:gd name="connsiteY90" fmla="*/ 239886 h 1803767"/>
              <a:gd name="connsiteX91" fmla="*/ 331994 w 2546988"/>
              <a:gd name="connsiteY91" fmla="*/ 248432 h 1803767"/>
              <a:gd name="connsiteX92" fmla="*/ 391814 w 2546988"/>
              <a:gd name="connsiteY92" fmla="*/ 274070 h 1803767"/>
              <a:gd name="connsiteX93" fmla="*/ 434543 w 2546988"/>
              <a:gd name="connsiteY93" fmla="*/ 291161 h 1803767"/>
              <a:gd name="connsiteX94" fmla="*/ 460181 w 2546988"/>
              <a:gd name="connsiteY94" fmla="*/ 299707 h 1803767"/>
              <a:gd name="connsiteX95" fmla="*/ 579822 w 2546988"/>
              <a:gd name="connsiteY95" fmla="*/ 282615 h 1803767"/>
              <a:gd name="connsiteX96" fmla="*/ 596913 w 2546988"/>
              <a:gd name="connsiteY96" fmla="*/ 256978 h 1803767"/>
              <a:gd name="connsiteX97" fmla="*/ 622551 w 2546988"/>
              <a:gd name="connsiteY97" fmla="*/ 239886 h 1803767"/>
              <a:gd name="connsiteX98" fmla="*/ 639642 w 2546988"/>
              <a:gd name="connsiteY98" fmla="*/ 214249 h 1803767"/>
              <a:gd name="connsiteX99" fmla="*/ 682371 w 2546988"/>
              <a:gd name="connsiteY99" fmla="*/ 180066 h 1803767"/>
              <a:gd name="connsiteX0" fmla="*/ 682371 w 2550198"/>
              <a:gd name="connsiteY0" fmla="*/ 180066 h 1803767"/>
              <a:gd name="connsiteX1" fmla="*/ 682371 w 2550198"/>
              <a:gd name="connsiteY1" fmla="*/ 180066 h 1803767"/>
              <a:gd name="connsiteX2" fmla="*/ 947291 w 2550198"/>
              <a:gd name="connsiteY2" fmla="*/ 604 h 1803767"/>
              <a:gd name="connsiteX3" fmla="*/ 1135298 w 2550198"/>
              <a:gd name="connsiteY3" fmla="*/ 128791 h 1803767"/>
              <a:gd name="connsiteX4" fmla="*/ 1152390 w 2550198"/>
              <a:gd name="connsiteY4" fmla="*/ 316799 h 1803767"/>
              <a:gd name="connsiteX5" fmla="*/ 1323306 w 2550198"/>
              <a:gd name="connsiteY5" fmla="*/ 470621 h 1803767"/>
              <a:gd name="connsiteX6" fmla="*/ 1673683 w 2550198"/>
              <a:gd name="connsiteY6" fmla="*/ 350982 h 1803767"/>
              <a:gd name="connsiteX7" fmla="*/ 1921512 w 2550198"/>
              <a:gd name="connsiteY7" fmla="*/ 521898 h 1803767"/>
              <a:gd name="connsiteX8" fmla="*/ 2058244 w 2550198"/>
              <a:gd name="connsiteY8" fmla="*/ 385165 h 1803767"/>
              <a:gd name="connsiteX9" fmla="*/ 2152248 w 2550198"/>
              <a:gd name="connsiteY9" fmla="*/ 402256 h 1803767"/>
              <a:gd name="connsiteX10" fmla="*/ 2246252 w 2550198"/>
              <a:gd name="connsiteY10" fmla="*/ 487714 h 1803767"/>
              <a:gd name="connsiteX11" fmla="*/ 2263343 w 2550198"/>
              <a:gd name="connsiteY11" fmla="*/ 513352 h 1803767"/>
              <a:gd name="connsiteX12" fmla="*/ 2288981 w 2550198"/>
              <a:gd name="connsiteY12" fmla="*/ 530443 h 1803767"/>
              <a:gd name="connsiteX13" fmla="*/ 2297526 w 2550198"/>
              <a:gd name="connsiteY13" fmla="*/ 556081 h 1803767"/>
              <a:gd name="connsiteX14" fmla="*/ 2340255 w 2550198"/>
              <a:gd name="connsiteY14" fmla="*/ 615901 h 1803767"/>
              <a:gd name="connsiteX15" fmla="*/ 2348801 w 2550198"/>
              <a:gd name="connsiteY15" fmla="*/ 650084 h 1803767"/>
              <a:gd name="connsiteX16" fmla="*/ 2400076 w 2550198"/>
              <a:gd name="connsiteY16" fmla="*/ 744088 h 1803767"/>
              <a:gd name="connsiteX17" fmla="*/ 2408622 w 2550198"/>
              <a:gd name="connsiteY17" fmla="*/ 778271 h 1803767"/>
              <a:gd name="connsiteX18" fmla="*/ 2434259 w 2550198"/>
              <a:gd name="connsiteY18" fmla="*/ 838092 h 1803767"/>
              <a:gd name="connsiteX19" fmla="*/ 2451351 w 2550198"/>
              <a:gd name="connsiteY19" fmla="*/ 949187 h 1803767"/>
              <a:gd name="connsiteX20" fmla="*/ 2459896 w 2550198"/>
              <a:gd name="connsiteY20" fmla="*/ 1000462 h 1803767"/>
              <a:gd name="connsiteX21" fmla="*/ 2476988 w 2550198"/>
              <a:gd name="connsiteY21" fmla="*/ 1051737 h 1803767"/>
              <a:gd name="connsiteX22" fmla="*/ 2485534 w 2550198"/>
              <a:gd name="connsiteY22" fmla="*/ 1077374 h 1803767"/>
              <a:gd name="connsiteX23" fmla="*/ 2502625 w 2550198"/>
              <a:gd name="connsiteY23" fmla="*/ 1111557 h 1803767"/>
              <a:gd name="connsiteX24" fmla="*/ 2536809 w 2550198"/>
              <a:gd name="connsiteY24" fmla="*/ 1188470 h 1803767"/>
              <a:gd name="connsiteX25" fmla="*/ 2545354 w 2550198"/>
              <a:gd name="connsiteY25" fmla="*/ 1222653 h 1803767"/>
              <a:gd name="connsiteX26" fmla="*/ 2519717 w 2550198"/>
              <a:gd name="connsiteY26" fmla="*/ 1444843 h 1803767"/>
              <a:gd name="connsiteX27" fmla="*/ 2263343 w 2550198"/>
              <a:gd name="connsiteY27" fmla="*/ 1427752 h 1803767"/>
              <a:gd name="connsiteX28" fmla="*/ 2382984 w 2550198"/>
              <a:gd name="connsiteY28" fmla="*/ 1530302 h 1803767"/>
              <a:gd name="connsiteX29" fmla="*/ 2331709 w 2550198"/>
              <a:gd name="connsiteY29" fmla="*/ 1598667 h 1803767"/>
              <a:gd name="connsiteX30" fmla="*/ 2254798 w 2550198"/>
              <a:gd name="connsiteY30" fmla="*/ 1658488 h 1803767"/>
              <a:gd name="connsiteX31" fmla="*/ 2306072 w 2550198"/>
              <a:gd name="connsiteY31" fmla="*/ 1752492 h 1803767"/>
              <a:gd name="connsiteX32" fmla="*/ 2220614 w 2550198"/>
              <a:gd name="connsiteY32" fmla="*/ 1803767 h 1803767"/>
              <a:gd name="connsiteX33" fmla="*/ 2126610 w 2550198"/>
              <a:gd name="connsiteY33" fmla="*/ 1795221 h 1803767"/>
              <a:gd name="connsiteX34" fmla="*/ 2083881 w 2550198"/>
              <a:gd name="connsiteY34" fmla="*/ 1769584 h 1803767"/>
              <a:gd name="connsiteX35" fmla="*/ 2049698 w 2550198"/>
              <a:gd name="connsiteY35" fmla="*/ 1752492 h 1803767"/>
              <a:gd name="connsiteX36" fmla="*/ 2006969 w 2550198"/>
              <a:gd name="connsiteY36" fmla="*/ 1718309 h 1803767"/>
              <a:gd name="connsiteX37" fmla="*/ 1972786 w 2550198"/>
              <a:gd name="connsiteY37" fmla="*/ 1709763 h 1803767"/>
              <a:gd name="connsiteX38" fmla="*/ 1912966 w 2550198"/>
              <a:gd name="connsiteY38" fmla="*/ 1667034 h 1803767"/>
              <a:gd name="connsiteX39" fmla="*/ 1836053 w 2550198"/>
              <a:gd name="connsiteY39" fmla="*/ 1624305 h 1803767"/>
              <a:gd name="connsiteX40" fmla="*/ 1767687 w 2550198"/>
              <a:gd name="connsiteY40" fmla="*/ 1573030 h 1803767"/>
              <a:gd name="connsiteX41" fmla="*/ 1716412 w 2550198"/>
              <a:gd name="connsiteY41" fmla="*/ 1555939 h 1803767"/>
              <a:gd name="connsiteX42" fmla="*/ 1665138 w 2550198"/>
              <a:gd name="connsiteY42" fmla="*/ 1573030 h 1803767"/>
              <a:gd name="connsiteX43" fmla="*/ 1630954 w 2550198"/>
              <a:gd name="connsiteY43" fmla="*/ 1590122 h 1803767"/>
              <a:gd name="connsiteX44" fmla="*/ 1519859 w 2550198"/>
              <a:gd name="connsiteY44" fmla="*/ 1649942 h 1803767"/>
              <a:gd name="connsiteX45" fmla="*/ 1494222 w 2550198"/>
              <a:gd name="connsiteY45" fmla="*/ 1658488 h 1803767"/>
              <a:gd name="connsiteX46" fmla="*/ 1383126 w 2550198"/>
              <a:gd name="connsiteY46" fmla="*/ 1692671 h 1803767"/>
              <a:gd name="connsiteX47" fmla="*/ 1357489 w 2550198"/>
              <a:gd name="connsiteY47" fmla="*/ 1709763 h 1803767"/>
              <a:gd name="connsiteX48" fmla="*/ 1306214 w 2550198"/>
              <a:gd name="connsiteY48" fmla="*/ 1726855 h 1803767"/>
              <a:gd name="connsiteX49" fmla="*/ 1254939 w 2550198"/>
              <a:gd name="connsiteY49" fmla="*/ 1743946 h 1803767"/>
              <a:gd name="connsiteX50" fmla="*/ 1203665 w 2550198"/>
              <a:gd name="connsiteY50" fmla="*/ 1761038 h 1803767"/>
              <a:gd name="connsiteX51" fmla="*/ 1118207 w 2550198"/>
              <a:gd name="connsiteY51" fmla="*/ 1786675 h 1803767"/>
              <a:gd name="connsiteX52" fmla="*/ 913108 w 2550198"/>
              <a:gd name="connsiteY52" fmla="*/ 1769584 h 1803767"/>
              <a:gd name="connsiteX53" fmla="*/ 870379 w 2550198"/>
              <a:gd name="connsiteY53" fmla="*/ 1743946 h 1803767"/>
              <a:gd name="connsiteX54" fmla="*/ 819104 w 2550198"/>
              <a:gd name="connsiteY54" fmla="*/ 1709763 h 1803767"/>
              <a:gd name="connsiteX55" fmla="*/ 793467 w 2550198"/>
              <a:gd name="connsiteY55" fmla="*/ 1692671 h 1803767"/>
              <a:gd name="connsiteX56" fmla="*/ 767829 w 2550198"/>
              <a:gd name="connsiteY56" fmla="*/ 1684126 h 1803767"/>
              <a:gd name="connsiteX57" fmla="*/ 750738 w 2550198"/>
              <a:gd name="connsiteY57" fmla="*/ 1658488 h 1803767"/>
              <a:gd name="connsiteX58" fmla="*/ 708009 w 2550198"/>
              <a:gd name="connsiteY58" fmla="*/ 1624305 h 1803767"/>
              <a:gd name="connsiteX59" fmla="*/ 682371 w 2550198"/>
              <a:gd name="connsiteY59" fmla="*/ 1598668 h 1803767"/>
              <a:gd name="connsiteX60" fmla="*/ 656734 w 2550198"/>
              <a:gd name="connsiteY60" fmla="*/ 1547393 h 1803767"/>
              <a:gd name="connsiteX61" fmla="*/ 631096 w 2550198"/>
              <a:gd name="connsiteY61" fmla="*/ 1513210 h 1803767"/>
              <a:gd name="connsiteX62" fmla="*/ 614005 w 2550198"/>
              <a:gd name="connsiteY62" fmla="*/ 1453389 h 1803767"/>
              <a:gd name="connsiteX63" fmla="*/ 631096 w 2550198"/>
              <a:gd name="connsiteY63" fmla="*/ 1325202 h 1803767"/>
              <a:gd name="connsiteX64" fmla="*/ 665280 w 2550198"/>
              <a:gd name="connsiteY64" fmla="*/ 1273927 h 1803767"/>
              <a:gd name="connsiteX65" fmla="*/ 690917 w 2550198"/>
              <a:gd name="connsiteY65" fmla="*/ 1188470 h 1803767"/>
              <a:gd name="connsiteX66" fmla="*/ 699463 w 2550198"/>
              <a:gd name="connsiteY66" fmla="*/ 1162832 h 1803767"/>
              <a:gd name="connsiteX67" fmla="*/ 690917 w 2550198"/>
              <a:gd name="connsiteY67" fmla="*/ 1026099 h 1803767"/>
              <a:gd name="connsiteX68" fmla="*/ 639642 w 2550198"/>
              <a:gd name="connsiteY68" fmla="*/ 966279 h 1803767"/>
              <a:gd name="connsiteX69" fmla="*/ 554184 w 2550198"/>
              <a:gd name="connsiteY69" fmla="*/ 897913 h 1803767"/>
              <a:gd name="connsiteX70" fmla="*/ 520001 w 2550198"/>
              <a:gd name="connsiteY70" fmla="*/ 889367 h 1803767"/>
              <a:gd name="connsiteX71" fmla="*/ 494364 w 2550198"/>
              <a:gd name="connsiteY71" fmla="*/ 872275 h 1803767"/>
              <a:gd name="connsiteX72" fmla="*/ 460181 w 2550198"/>
              <a:gd name="connsiteY72" fmla="*/ 846638 h 1803767"/>
              <a:gd name="connsiteX73" fmla="*/ 383268 w 2550198"/>
              <a:gd name="connsiteY73" fmla="*/ 812455 h 1803767"/>
              <a:gd name="connsiteX74" fmla="*/ 323448 w 2550198"/>
              <a:gd name="connsiteY74" fmla="*/ 769726 h 1803767"/>
              <a:gd name="connsiteX75" fmla="*/ 289265 w 2550198"/>
              <a:gd name="connsiteY75" fmla="*/ 752634 h 1803767"/>
              <a:gd name="connsiteX76" fmla="*/ 263627 w 2550198"/>
              <a:gd name="connsiteY76" fmla="*/ 744088 h 1803767"/>
              <a:gd name="connsiteX77" fmla="*/ 212353 w 2550198"/>
              <a:gd name="connsiteY77" fmla="*/ 709905 h 1803767"/>
              <a:gd name="connsiteX78" fmla="*/ 178169 w 2550198"/>
              <a:gd name="connsiteY78" fmla="*/ 692813 h 1803767"/>
              <a:gd name="connsiteX79" fmla="*/ 152532 w 2550198"/>
              <a:gd name="connsiteY79" fmla="*/ 675722 h 1803767"/>
              <a:gd name="connsiteX80" fmla="*/ 126895 w 2550198"/>
              <a:gd name="connsiteY80" fmla="*/ 667176 h 1803767"/>
              <a:gd name="connsiteX81" fmla="*/ 101257 w 2550198"/>
              <a:gd name="connsiteY81" fmla="*/ 650084 h 1803767"/>
              <a:gd name="connsiteX82" fmla="*/ 32891 w 2550198"/>
              <a:gd name="connsiteY82" fmla="*/ 590264 h 1803767"/>
              <a:gd name="connsiteX83" fmla="*/ 15799 w 2550198"/>
              <a:gd name="connsiteY83" fmla="*/ 564627 h 1803767"/>
              <a:gd name="connsiteX84" fmla="*/ 15799 w 2550198"/>
              <a:gd name="connsiteY84" fmla="*/ 385165 h 1803767"/>
              <a:gd name="connsiteX85" fmla="*/ 58528 w 2550198"/>
              <a:gd name="connsiteY85" fmla="*/ 333890 h 1803767"/>
              <a:gd name="connsiteX86" fmla="*/ 118349 w 2550198"/>
              <a:gd name="connsiteY86" fmla="*/ 291161 h 1803767"/>
              <a:gd name="connsiteX87" fmla="*/ 143986 w 2550198"/>
              <a:gd name="connsiteY87" fmla="*/ 282615 h 1803767"/>
              <a:gd name="connsiteX88" fmla="*/ 203807 w 2550198"/>
              <a:gd name="connsiteY88" fmla="*/ 256978 h 1803767"/>
              <a:gd name="connsiteX89" fmla="*/ 255081 w 2550198"/>
              <a:gd name="connsiteY89" fmla="*/ 231341 h 1803767"/>
              <a:gd name="connsiteX90" fmla="*/ 289265 w 2550198"/>
              <a:gd name="connsiteY90" fmla="*/ 239886 h 1803767"/>
              <a:gd name="connsiteX91" fmla="*/ 331994 w 2550198"/>
              <a:gd name="connsiteY91" fmla="*/ 248432 h 1803767"/>
              <a:gd name="connsiteX92" fmla="*/ 391814 w 2550198"/>
              <a:gd name="connsiteY92" fmla="*/ 274070 h 1803767"/>
              <a:gd name="connsiteX93" fmla="*/ 434543 w 2550198"/>
              <a:gd name="connsiteY93" fmla="*/ 291161 h 1803767"/>
              <a:gd name="connsiteX94" fmla="*/ 460181 w 2550198"/>
              <a:gd name="connsiteY94" fmla="*/ 299707 h 1803767"/>
              <a:gd name="connsiteX95" fmla="*/ 579822 w 2550198"/>
              <a:gd name="connsiteY95" fmla="*/ 282615 h 1803767"/>
              <a:gd name="connsiteX96" fmla="*/ 596913 w 2550198"/>
              <a:gd name="connsiteY96" fmla="*/ 256978 h 1803767"/>
              <a:gd name="connsiteX97" fmla="*/ 622551 w 2550198"/>
              <a:gd name="connsiteY97" fmla="*/ 239886 h 1803767"/>
              <a:gd name="connsiteX98" fmla="*/ 639642 w 2550198"/>
              <a:gd name="connsiteY98" fmla="*/ 214249 h 1803767"/>
              <a:gd name="connsiteX99" fmla="*/ 682371 w 2550198"/>
              <a:gd name="connsiteY99" fmla="*/ 180066 h 1803767"/>
              <a:gd name="connsiteX0" fmla="*/ 682371 w 2550198"/>
              <a:gd name="connsiteY0" fmla="*/ 180066 h 1803767"/>
              <a:gd name="connsiteX1" fmla="*/ 682371 w 2550198"/>
              <a:gd name="connsiteY1" fmla="*/ 180066 h 1803767"/>
              <a:gd name="connsiteX2" fmla="*/ 947291 w 2550198"/>
              <a:gd name="connsiteY2" fmla="*/ 604 h 1803767"/>
              <a:gd name="connsiteX3" fmla="*/ 1135298 w 2550198"/>
              <a:gd name="connsiteY3" fmla="*/ 128791 h 1803767"/>
              <a:gd name="connsiteX4" fmla="*/ 1152390 w 2550198"/>
              <a:gd name="connsiteY4" fmla="*/ 316799 h 1803767"/>
              <a:gd name="connsiteX5" fmla="*/ 1323306 w 2550198"/>
              <a:gd name="connsiteY5" fmla="*/ 470621 h 1803767"/>
              <a:gd name="connsiteX6" fmla="*/ 1673683 w 2550198"/>
              <a:gd name="connsiteY6" fmla="*/ 350982 h 1803767"/>
              <a:gd name="connsiteX7" fmla="*/ 1921512 w 2550198"/>
              <a:gd name="connsiteY7" fmla="*/ 521898 h 1803767"/>
              <a:gd name="connsiteX8" fmla="*/ 2058244 w 2550198"/>
              <a:gd name="connsiteY8" fmla="*/ 385165 h 1803767"/>
              <a:gd name="connsiteX9" fmla="*/ 2152248 w 2550198"/>
              <a:gd name="connsiteY9" fmla="*/ 402256 h 1803767"/>
              <a:gd name="connsiteX10" fmla="*/ 2246252 w 2550198"/>
              <a:gd name="connsiteY10" fmla="*/ 487714 h 1803767"/>
              <a:gd name="connsiteX11" fmla="*/ 2263343 w 2550198"/>
              <a:gd name="connsiteY11" fmla="*/ 513352 h 1803767"/>
              <a:gd name="connsiteX12" fmla="*/ 2288981 w 2550198"/>
              <a:gd name="connsiteY12" fmla="*/ 530443 h 1803767"/>
              <a:gd name="connsiteX13" fmla="*/ 2297526 w 2550198"/>
              <a:gd name="connsiteY13" fmla="*/ 556081 h 1803767"/>
              <a:gd name="connsiteX14" fmla="*/ 2340255 w 2550198"/>
              <a:gd name="connsiteY14" fmla="*/ 615901 h 1803767"/>
              <a:gd name="connsiteX15" fmla="*/ 2348801 w 2550198"/>
              <a:gd name="connsiteY15" fmla="*/ 650084 h 1803767"/>
              <a:gd name="connsiteX16" fmla="*/ 2400076 w 2550198"/>
              <a:gd name="connsiteY16" fmla="*/ 744088 h 1803767"/>
              <a:gd name="connsiteX17" fmla="*/ 2408622 w 2550198"/>
              <a:gd name="connsiteY17" fmla="*/ 778271 h 1803767"/>
              <a:gd name="connsiteX18" fmla="*/ 2434259 w 2550198"/>
              <a:gd name="connsiteY18" fmla="*/ 838092 h 1803767"/>
              <a:gd name="connsiteX19" fmla="*/ 2451351 w 2550198"/>
              <a:gd name="connsiteY19" fmla="*/ 949187 h 1803767"/>
              <a:gd name="connsiteX20" fmla="*/ 2459896 w 2550198"/>
              <a:gd name="connsiteY20" fmla="*/ 1000462 h 1803767"/>
              <a:gd name="connsiteX21" fmla="*/ 2476988 w 2550198"/>
              <a:gd name="connsiteY21" fmla="*/ 1051737 h 1803767"/>
              <a:gd name="connsiteX22" fmla="*/ 2485534 w 2550198"/>
              <a:gd name="connsiteY22" fmla="*/ 1077374 h 1803767"/>
              <a:gd name="connsiteX23" fmla="*/ 2502625 w 2550198"/>
              <a:gd name="connsiteY23" fmla="*/ 1111557 h 1803767"/>
              <a:gd name="connsiteX24" fmla="*/ 2536809 w 2550198"/>
              <a:gd name="connsiteY24" fmla="*/ 1188470 h 1803767"/>
              <a:gd name="connsiteX25" fmla="*/ 2545354 w 2550198"/>
              <a:gd name="connsiteY25" fmla="*/ 1222653 h 1803767"/>
              <a:gd name="connsiteX26" fmla="*/ 2519717 w 2550198"/>
              <a:gd name="connsiteY26" fmla="*/ 1444843 h 1803767"/>
              <a:gd name="connsiteX27" fmla="*/ 2263343 w 2550198"/>
              <a:gd name="connsiteY27" fmla="*/ 1427752 h 1803767"/>
              <a:gd name="connsiteX28" fmla="*/ 2212068 w 2550198"/>
              <a:gd name="connsiteY28" fmla="*/ 1530302 h 1803767"/>
              <a:gd name="connsiteX29" fmla="*/ 2331709 w 2550198"/>
              <a:gd name="connsiteY29" fmla="*/ 1598667 h 1803767"/>
              <a:gd name="connsiteX30" fmla="*/ 2254798 w 2550198"/>
              <a:gd name="connsiteY30" fmla="*/ 1658488 h 1803767"/>
              <a:gd name="connsiteX31" fmla="*/ 2306072 w 2550198"/>
              <a:gd name="connsiteY31" fmla="*/ 1752492 h 1803767"/>
              <a:gd name="connsiteX32" fmla="*/ 2220614 w 2550198"/>
              <a:gd name="connsiteY32" fmla="*/ 1803767 h 1803767"/>
              <a:gd name="connsiteX33" fmla="*/ 2126610 w 2550198"/>
              <a:gd name="connsiteY33" fmla="*/ 1795221 h 1803767"/>
              <a:gd name="connsiteX34" fmla="*/ 2083881 w 2550198"/>
              <a:gd name="connsiteY34" fmla="*/ 1769584 h 1803767"/>
              <a:gd name="connsiteX35" fmla="*/ 2049698 w 2550198"/>
              <a:gd name="connsiteY35" fmla="*/ 1752492 h 1803767"/>
              <a:gd name="connsiteX36" fmla="*/ 2006969 w 2550198"/>
              <a:gd name="connsiteY36" fmla="*/ 1718309 h 1803767"/>
              <a:gd name="connsiteX37" fmla="*/ 1972786 w 2550198"/>
              <a:gd name="connsiteY37" fmla="*/ 1709763 h 1803767"/>
              <a:gd name="connsiteX38" fmla="*/ 1912966 w 2550198"/>
              <a:gd name="connsiteY38" fmla="*/ 1667034 h 1803767"/>
              <a:gd name="connsiteX39" fmla="*/ 1836053 w 2550198"/>
              <a:gd name="connsiteY39" fmla="*/ 1624305 h 1803767"/>
              <a:gd name="connsiteX40" fmla="*/ 1767687 w 2550198"/>
              <a:gd name="connsiteY40" fmla="*/ 1573030 h 1803767"/>
              <a:gd name="connsiteX41" fmla="*/ 1716412 w 2550198"/>
              <a:gd name="connsiteY41" fmla="*/ 1555939 h 1803767"/>
              <a:gd name="connsiteX42" fmla="*/ 1665138 w 2550198"/>
              <a:gd name="connsiteY42" fmla="*/ 1573030 h 1803767"/>
              <a:gd name="connsiteX43" fmla="*/ 1630954 w 2550198"/>
              <a:gd name="connsiteY43" fmla="*/ 1590122 h 1803767"/>
              <a:gd name="connsiteX44" fmla="*/ 1519859 w 2550198"/>
              <a:gd name="connsiteY44" fmla="*/ 1649942 h 1803767"/>
              <a:gd name="connsiteX45" fmla="*/ 1494222 w 2550198"/>
              <a:gd name="connsiteY45" fmla="*/ 1658488 h 1803767"/>
              <a:gd name="connsiteX46" fmla="*/ 1383126 w 2550198"/>
              <a:gd name="connsiteY46" fmla="*/ 1692671 h 1803767"/>
              <a:gd name="connsiteX47" fmla="*/ 1357489 w 2550198"/>
              <a:gd name="connsiteY47" fmla="*/ 1709763 h 1803767"/>
              <a:gd name="connsiteX48" fmla="*/ 1306214 w 2550198"/>
              <a:gd name="connsiteY48" fmla="*/ 1726855 h 1803767"/>
              <a:gd name="connsiteX49" fmla="*/ 1254939 w 2550198"/>
              <a:gd name="connsiteY49" fmla="*/ 1743946 h 1803767"/>
              <a:gd name="connsiteX50" fmla="*/ 1203665 w 2550198"/>
              <a:gd name="connsiteY50" fmla="*/ 1761038 h 1803767"/>
              <a:gd name="connsiteX51" fmla="*/ 1118207 w 2550198"/>
              <a:gd name="connsiteY51" fmla="*/ 1786675 h 1803767"/>
              <a:gd name="connsiteX52" fmla="*/ 913108 w 2550198"/>
              <a:gd name="connsiteY52" fmla="*/ 1769584 h 1803767"/>
              <a:gd name="connsiteX53" fmla="*/ 870379 w 2550198"/>
              <a:gd name="connsiteY53" fmla="*/ 1743946 h 1803767"/>
              <a:gd name="connsiteX54" fmla="*/ 819104 w 2550198"/>
              <a:gd name="connsiteY54" fmla="*/ 1709763 h 1803767"/>
              <a:gd name="connsiteX55" fmla="*/ 793467 w 2550198"/>
              <a:gd name="connsiteY55" fmla="*/ 1692671 h 1803767"/>
              <a:gd name="connsiteX56" fmla="*/ 767829 w 2550198"/>
              <a:gd name="connsiteY56" fmla="*/ 1684126 h 1803767"/>
              <a:gd name="connsiteX57" fmla="*/ 750738 w 2550198"/>
              <a:gd name="connsiteY57" fmla="*/ 1658488 h 1803767"/>
              <a:gd name="connsiteX58" fmla="*/ 708009 w 2550198"/>
              <a:gd name="connsiteY58" fmla="*/ 1624305 h 1803767"/>
              <a:gd name="connsiteX59" fmla="*/ 682371 w 2550198"/>
              <a:gd name="connsiteY59" fmla="*/ 1598668 h 1803767"/>
              <a:gd name="connsiteX60" fmla="*/ 656734 w 2550198"/>
              <a:gd name="connsiteY60" fmla="*/ 1547393 h 1803767"/>
              <a:gd name="connsiteX61" fmla="*/ 631096 w 2550198"/>
              <a:gd name="connsiteY61" fmla="*/ 1513210 h 1803767"/>
              <a:gd name="connsiteX62" fmla="*/ 614005 w 2550198"/>
              <a:gd name="connsiteY62" fmla="*/ 1453389 h 1803767"/>
              <a:gd name="connsiteX63" fmla="*/ 631096 w 2550198"/>
              <a:gd name="connsiteY63" fmla="*/ 1325202 h 1803767"/>
              <a:gd name="connsiteX64" fmla="*/ 665280 w 2550198"/>
              <a:gd name="connsiteY64" fmla="*/ 1273927 h 1803767"/>
              <a:gd name="connsiteX65" fmla="*/ 690917 w 2550198"/>
              <a:gd name="connsiteY65" fmla="*/ 1188470 h 1803767"/>
              <a:gd name="connsiteX66" fmla="*/ 699463 w 2550198"/>
              <a:gd name="connsiteY66" fmla="*/ 1162832 h 1803767"/>
              <a:gd name="connsiteX67" fmla="*/ 690917 w 2550198"/>
              <a:gd name="connsiteY67" fmla="*/ 1026099 h 1803767"/>
              <a:gd name="connsiteX68" fmla="*/ 639642 w 2550198"/>
              <a:gd name="connsiteY68" fmla="*/ 966279 h 1803767"/>
              <a:gd name="connsiteX69" fmla="*/ 554184 w 2550198"/>
              <a:gd name="connsiteY69" fmla="*/ 897913 h 1803767"/>
              <a:gd name="connsiteX70" fmla="*/ 520001 w 2550198"/>
              <a:gd name="connsiteY70" fmla="*/ 889367 h 1803767"/>
              <a:gd name="connsiteX71" fmla="*/ 494364 w 2550198"/>
              <a:gd name="connsiteY71" fmla="*/ 872275 h 1803767"/>
              <a:gd name="connsiteX72" fmla="*/ 460181 w 2550198"/>
              <a:gd name="connsiteY72" fmla="*/ 846638 h 1803767"/>
              <a:gd name="connsiteX73" fmla="*/ 383268 w 2550198"/>
              <a:gd name="connsiteY73" fmla="*/ 812455 h 1803767"/>
              <a:gd name="connsiteX74" fmla="*/ 323448 w 2550198"/>
              <a:gd name="connsiteY74" fmla="*/ 769726 h 1803767"/>
              <a:gd name="connsiteX75" fmla="*/ 289265 w 2550198"/>
              <a:gd name="connsiteY75" fmla="*/ 752634 h 1803767"/>
              <a:gd name="connsiteX76" fmla="*/ 263627 w 2550198"/>
              <a:gd name="connsiteY76" fmla="*/ 744088 h 1803767"/>
              <a:gd name="connsiteX77" fmla="*/ 212353 w 2550198"/>
              <a:gd name="connsiteY77" fmla="*/ 709905 h 1803767"/>
              <a:gd name="connsiteX78" fmla="*/ 178169 w 2550198"/>
              <a:gd name="connsiteY78" fmla="*/ 692813 h 1803767"/>
              <a:gd name="connsiteX79" fmla="*/ 152532 w 2550198"/>
              <a:gd name="connsiteY79" fmla="*/ 675722 h 1803767"/>
              <a:gd name="connsiteX80" fmla="*/ 126895 w 2550198"/>
              <a:gd name="connsiteY80" fmla="*/ 667176 h 1803767"/>
              <a:gd name="connsiteX81" fmla="*/ 101257 w 2550198"/>
              <a:gd name="connsiteY81" fmla="*/ 650084 h 1803767"/>
              <a:gd name="connsiteX82" fmla="*/ 32891 w 2550198"/>
              <a:gd name="connsiteY82" fmla="*/ 590264 h 1803767"/>
              <a:gd name="connsiteX83" fmla="*/ 15799 w 2550198"/>
              <a:gd name="connsiteY83" fmla="*/ 564627 h 1803767"/>
              <a:gd name="connsiteX84" fmla="*/ 15799 w 2550198"/>
              <a:gd name="connsiteY84" fmla="*/ 385165 h 1803767"/>
              <a:gd name="connsiteX85" fmla="*/ 58528 w 2550198"/>
              <a:gd name="connsiteY85" fmla="*/ 333890 h 1803767"/>
              <a:gd name="connsiteX86" fmla="*/ 118349 w 2550198"/>
              <a:gd name="connsiteY86" fmla="*/ 291161 h 1803767"/>
              <a:gd name="connsiteX87" fmla="*/ 143986 w 2550198"/>
              <a:gd name="connsiteY87" fmla="*/ 282615 h 1803767"/>
              <a:gd name="connsiteX88" fmla="*/ 203807 w 2550198"/>
              <a:gd name="connsiteY88" fmla="*/ 256978 h 1803767"/>
              <a:gd name="connsiteX89" fmla="*/ 255081 w 2550198"/>
              <a:gd name="connsiteY89" fmla="*/ 231341 h 1803767"/>
              <a:gd name="connsiteX90" fmla="*/ 289265 w 2550198"/>
              <a:gd name="connsiteY90" fmla="*/ 239886 h 1803767"/>
              <a:gd name="connsiteX91" fmla="*/ 331994 w 2550198"/>
              <a:gd name="connsiteY91" fmla="*/ 248432 h 1803767"/>
              <a:gd name="connsiteX92" fmla="*/ 391814 w 2550198"/>
              <a:gd name="connsiteY92" fmla="*/ 274070 h 1803767"/>
              <a:gd name="connsiteX93" fmla="*/ 434543 w 2550198"/>
              <a:gd name="connsiteY93" fmla="*/ 291161 h 1803767"/>
              <a:gd name="connsiteX94" fmla="*/ 460181 w 2550198"/>
              <a:gd name="connsiteY94" fmla="*/ 299707 h 1803767"/>
              <a:gd name="connsiteX95" fmla="*/ 579822 w 2550198"/>
              <a:gd name="connsiteY95" fmla="*/ 282615 h 1803767"/>
              <a:gd name="connsiteX96" fmla="*/ 596913 w 2550198"/>
              <a:gd name="connsiteY96" fmla="*/ 256978 h 1803767"/>
              <a:gd name="connsiteX97" fmla="*/ 622551 w 2550198"/>
              <a:gd name="connsiteY97" fmla="*/ 239886 h 1803767"/>
              <a:gd name="connsiteX98" fmla="*/ 639642 w 2550198"/>
              <a:gd name="connsiteY98" fmla="*/ 214249 h 1803767"/>
              <a:gd name="connsiteX99" fmla="*/ 682371 w 2550198"/>
              <a:gd name="connsiteY99" fmla="*/ 180066 h 1803767"/>
              <a:gd name="connsiteX0" fmla="*/ 682371 w 2550198"/>
              <a:gd name="connsiteY0" fmla="*/ 180066 h 1803767"/>
              <a:gd name="connsiteX1" fmla="*/ 682371 w 2550198"/>
              <a:gd name="connsiteY1" fmla="*/ 180066 h 1803767"/>
              <a:gd name="connsiteX2" fmla="*/ 947291 w 2550198"/>
              <a:gd name="connsiteY2" fmla="*/ 604 h 1803767"/>
              <a:gd name="connsiteX3" fmla="*/ 1135298 w 2550198"/>
              <a:gd name="connsiteY3" fmla="*/ 128791 h 1803767"/>
              <a:gd name="connsiteX4" fmla="*/ 1152390 w 2550198"/>
              <a:gd name="connsiteY4" fmla="*/ 316799 h 1803767"/>
              <a:gd name="connsiteX5" fmla="*/ 1323306 w 2550198"/>
              <a:gd name="connsiteY5" fmla="*/ 470621 h 1803767"/>
              <a:gd name="connsiteX6" fmla="*/ 1673683 w 2550198"/>
              <a:gd name="connsiteY6" fmla="*/ 350982 h 1803767"/>
              <a:gd name="connsiteX7" fmla="*/ 1921512 w 2550198"/>
              <a:gd name="connsiteY7" fmla="*/ 521898 h 1803767"/>
              <a:gd name="connsiteX8" fmla="*/ 2058244 w 2550198"/>
              <a:gd name="connsiteY8" fmla="*/ 385165 h 1803767"/>
              <a:gd name="connsiteX9" fmla="*/ 2152248 w 2550198"/>
              <a:gd name="connsiteY9" fmla="*/ 402256 h 1803767"/>
              <a:gd name="connsiteX10" fmla="*/ 2246252 w 2550198"/>
              <a:gd name="connsiteY10" fmla="*/ 487714 h 1803767"/>
              <a:gd name="connsiteX11" fmla="*/ 2263343 w 2550198"/>
              <a:gd name="connsiteY11" fmla="*/ 513352 h 1803767"/>
              <a:gd name="connsiteX12" fmla="*/ 2288981 w 2550198"/>
              <a:gd name="connsiteY12" fmla="*/ 530443 h 1803767"/>
              <a:gd name="connsiteX13" fmla="*/ 2297526 w 2550198"/>
              <a:gd name="connsiteY13" fmla="*/ 556081 h 1803767"/>
              <a:gd name="connsiteX14" fmla="*/ 2340255 w 2550198"/>
              <a:gd name="connsiteY14" fmla="*/ 615901 h 1803767"/>
              <a:gd name="connsiteX15" fmla="*/ 2348801 w 2550198"/>
              <a:gd name="connsiteY15" fmla="*/ 650084 h 1803767"/>
              <a:gd name="connsiteX16" fmla="*/ 2400076 w 2550198"/>
              <a:gd name="connsiteY16" fmla="*/ 744088 h 1803767"/>
              <a:gd name="connsiteX17" fmla="*/ 2408622 w 2550198"/>
              <a:gd name="connsiteY17" fmla="*/ 778271 h 1803767"/>
              <a:gd name="connsiteX18" fmla="*/ 2434259 w 2550198"/>
              <a:gd name="connsiteY18" fmla="*/ 838092 h 1803767"/>
              <a:gd name="connsiteX19" fmla="*/ 2451351 w 2550198"/>
              <a:gd name="connsiteY19" fmla="*/ 949187 h 1803767"/>
              <a:gd name="connsiteX20" fmla="*/ 2459896 w 2550198"/>
              <a:gd name="connsiteY20" fmla="*/ 1000462 h 1803767"/>
              <a:gd name="connsiteX21" fmla="*/ 2476988 w 2550198"/>
              <a:gd name="connsiteY21" fmla="*/ 1051737 h 1803767"/>
              <a:gd name="connsiteX22" fmla="*/ 2485534 w 2550198"/>
              <a:gd name="connsiteY22" fmla="*/ 1077374 h 1803767"/>
              <a:gd name="connsiteX23" fmla="*/ 2502625 w 2550198"/>
              <a:gd name="connsiteY23" fmla="*/ 1111557 h 1803767"/>
              <a:gd name="connsiteX24" fmla="*/ 2536809 w 2550198"/>
              <a:gd name="connsiteY24" fmla="*/ 1188470 h 1803767"/>
              <a:gd name="connsiteX25" fmla="*/ 2545354 w 2550198"/>
              <a:gd name="connsiteY25" fmla="*/ 1222653 h 1803767"/>
              <a:gd name="connsiteX26" fmla="*/ 2519717 w 2550198"/>
              <a:gd name="connsiteY26" fmla="*/ 1444843 h 1803767"/>
              <a:gd name="connsiteX27" fmla="*/ 2263343 w 2550198"/>
              <a:gd name="connsiteY27" fmla="*/ 1427752 h 1803767"/>
              <a:gd name="connsiteX28" fmla="*/ 2212068 w 2550198"/>
              <a:gd name="connsiteY28" fmla="*/ 1530302 h 1803767"/>
              <a:gd name="connsiteX29" fmla="*/ 2169339 w 2550198"/>
              <a:gd name="connsiteY29" fmla="*/ 1598667 h 1803767"/>
              <a:gd name="connsiteX30" fmla="*/ 2254798 w 2550198"/>
              <a:gd name="connsiteY30" fmla="*/ 1658488 h 1803767"/>
              <a:gd name="connsiteX31" fmla="*/ 2306072 w 2550198"/>
              <a:gd name="connsiteY31" fmla="*/ 1752492 h 1803767"/>
              <a:gd name="connsiteX32" fmla="*/ 2220614 w 2550198"/>
              <a:gd name="connsiteY32" fmla="*/ 1803767 h 1803767"/>
              <a:gd name="connsiteX33" fmla="*/ 2126610 w 2550198"/>
              <a:gd name="connsiteY33" fmla="*/ 1795221 h 1803767"/>
              <a:gd name="connsiteX34" fmla="*/ 2083881 w 2550198"/>
              <a:gd name="connsiteY34" fmla="*/ 1769584 h 1803767"/>
              <a:gd name="connsiteX35" fmla="*/ 2049698 w 2550198"/>
              <a:gd name="connsiteY35" fmla="*/ 1752492 h 1803767"/>
              <a:gd name="connsiteX36" fmla="*/ 2006969 w 2550198"/>
              <a:gd name="connsiteY36" fmla="*/ 1718309 h 1803767"/>
              <a:gd name="connsiteX37" fmla="*/ 1972786 w 2550198"/>
              <a:gd name="connsiteY37" fmla="*/ 1709763 h 1803767"/>
              <a:gd name="connsiteX38" fmla="*/ 1912966 w 2550198"/>
              <a:gd name="connsiteY38" fmla="*/ 1667034 h 1803767"/>
              <a:gd name="connsiteX39" fmla="*/ 1836053 w 2550198"/>
              <a:gd name="connsiteY39" fmla="*/ 1624305 h 1803767"/>
              <a:gd name="connsiteX40" fmla="*/ 1767687 w 2550198"/>
              <a:gd name="connsiteY40" fmla="*/ 1573030 h 1803767"/>
              <a:gd name="connsiteX41" fmla="*/ 1716412 w 2550198"/>
              <a:gd name="connsiteY41" fmla="*/ 1555939 h 1803767"/>
              <a:gd name="connsiteX42" fmla="*/ 1665138 w 2550198"/>
              <a:gd name="connsiteY42" fmla="*/ 1573030 h 1803767"/>
              <a:gd name="connsiteX43" fmla="*/ 1630954 w 2550198"/>
              <a:gd name="connsiteY43" fmla="*/ 1590122 h 1803767"/>
              <a:gd name="connsiteX44" fmla="*/ 1519859 w 2550198"/>
              <a:gd name="connsiteY44" fmla="*/ 1649942 h 1803767"/>
              <a:gd name="connsiteX45" fmla="*/ 1494222 w 2550198"/>
              <a:gd name="connsiteY45" fmla="*/ 1658488 h 1803767"/>
              <a:gd name="connsiteX46" fmla="*/ 1383126 w 2550198"/>
              <a:gd name="connsiteY46" fmla="*/ 1692671 h 1803767"/>
              <a:gd name="connsiteX47" fmla="*/ 1357489 w 2550198"/>
              <a:gd name="connsiteY47" fmla="*/ 1709763 h 1803767"/>
              <a:gd name="connsiteX48" fmla="*/ 1306214 w 2550198"/>
              <a:gd name="connsiteY48" fmla="*/ 1726855 h 1803767"/>
              <a:gd name="connsiteX49" fmla="*/ 1254939 w 2550198"/>
              <a:gd name="connsiteY49" fmla="*/ 1743946 h 1803767"/>
              <a:gd name="connsiteX50" fmla="*/ 1203665 w 2550198"/>
              <a:gd name="connsiteY50" fmla="*/ 1761038 h 1803767"/>
              <a:gd name="connsiteX51" fmla="*/ 1118207 w 2550198"/>
              <a:gd name="connsiteY51" fmla="*/ 1786675 h 1803767"/>
              <a:gd name="connsiteX52" fmla="*/ 913108 w 2550198"/>
              <a:gd name="connsiteY52" fmla="*/ 1769584 h 1803767"/>
              <a:gd name="connsiteX53" fmla="*/ 870379 w 2550198"/>
              <a:gd name="connsiteY53" fmla="*/ 1743946 h 1803767"/>
              <a:gd name="connsiteX54" fmla="*/ 819104 w 2550198"/>
              <a:gd name="connsiteY54" fmla="*/ 1709763 h 1803767"/>
              <a:gd name="connsiteX55" fmla="*/ 793467 w 2550198"/>
              <a:gd name="connsiteY55" fmla="*/ 1692671 h 1803767"/>
              <a:gd name="connsiteX56" fmla="*/ 767829 w 2550198"/>
              <a:gd name="connsiteY56" fmla="*/ 1684126 h 1803767"/>
              <a:gd name="connsiteX57" fmla="*/ 750738 w 2550198"/>
              <a:gd name="connsiteY57" fmla="*/ 1658488 h 1803767"/>
              <a:gd name="connsiteX58" fmla="*/ 708009 w 2550198"/>
              <a:gd name="connsiteY58" fmla="*/ 1624305 h 1803767"/>
              <a:gd name="connsiteX59" fmla="*/ 682371 w 2550198"/>
              <a:gd name="connsiteY59" fmla="*/ 1598668 h 1803767"/>
              <a:gd name="connsiteX60" fmla="*/ 656734 w 2550198"/>
              <a:gd name="connsiteY60" fmla="*/ 1547393 h 1803767"/>
              <a:gd name="connsiteX61" fmla="*/ 631096 w 2550198"/>
              <a:gd name="connsiteY61" fmla="*/ 1513210 h 1803767"/>
              <a:gd name="connsiteX62" fmla="*/ 614005 w 2550198"/>
              <a:gd name="connsiteY62" fmla="*/ 1453389 h 1803767"/>
              <a:gd name="connsiteX63" fmla="*/ 631096 w 2550198"/>
              <a:gd name="connsiteY63" fmla="*/ 1325202 h 1803767"/>
              <a:gd name="connsiteX64" fmla="*/ 665280 w 2550198"/>
              <a:gd name="connsiteY64" fmla="*/ 1273927 h 1803767"/>
              <a:gd name="connsiteX65" fmla="*/ 690917 w 2550198"/>
              <a:gd name="connsiteY65" fmla="*/ 1188470 h 1803767"/>
              <a:gd name="connsiteX66" fmla="*/ 699463 w 2550198"/>
              <a:gd name="connsiteY66" fmla="*/ 1162832 h 1803767"/>
              <a:gd name="connsiteX67" fmla="*/ 690917 w 2550198"/>
              <a:gd name="connsiteY67" fmla="*/ 1026099 h 1803767"/>
              <a:gd name="connsiteX68" fmla="*/ 639642 w 2550198"/>
              <a:gd name="connsiteY68" fmla="*/ 966279 h 1803767"/>
              <a:gd name="connsiteX69" fmla="*/ 554184 w 2550198"/>
              <a:gd name="connsiteY69" fmla="*/ 897913 h 1803767"/>
              <a:gd name="connsiteX70" fmla="*/ 520001 w 2550198"/>
              <a:gd name="connsiteY70" fmla="*/ 889367 h 1803767"/>
              <a:gd name="connsiteX71" fmla="*/ 494364 w 2550198"/>
              <a:gd name="connsiteY71" fmla="*/ 872275 h 1803767"/>
              <a:gd name="connsiteX72" fmla="*/ 460181 w 2550198"/>
              <a:gd name="connsiteY72" fmla="*/ 846638 h 1803767"/>
              <a:gd name="connsiteX73" fmla="*/ 383268 w 2550198"/>
              <a:gd name="connsiteY73" fmla="*/ 812455 h 1803767"/>
              <a:gd name="connsiteX74" fmla="*/ 323448 w 2550198"/>
              <a:gd name="connsiteY74" fmla="*/ 769726 h 1803767"/>
              <a:gd name="connsiteX75" fmla="*/ 289265 w 2550198"/>
              <a:gd name="connsiteY75" fmla="*/ 752634 h 1803767"/>
              <a:gd name="connsiteX76" fmla="*/ 263627 w 2550198"/>
              <a:gd name="connsiteY76" fmla="*/ 744088 h 1803767"/>
              <a:gd name="connsiteX77" fmla="*/ 212353 w 2550198"/>
              <a:gd name="connsiteY77" fmla="*/ 709905 h 1803767"/>
              <a:gd name="connsiteX78" fmla="*/ 178169 w 2550198"/>
              <a:gd name="connsiteY78" fmla="*/ 692813 h 1803767"/>
              <a:gd name="connsiteX79" fmla="*/ 152532 w 2550198"/>
              <a:gd name="connsiteY79" fmla="*/ 675722 h 1803767"/>
              <a:gd name="connsiteX80" fmla="*/ 126895 w 2550198"/>
              <a:gd name="connsiteY80" fmla="*/ 667176 h 1803767"/>
              <a:gd name="connsiteX81" fmla="*/ 101257 w 2550198"/>
              <a:gd name="connsiteY81" fmla="*/ 650084 h 1803767"/>
              <a:gd name="connsiteX82" fmla="*/ 32891 w 2550198"/>
              <a:gd name="connsiteY82" fmla="*/ 590264 h 1803767"/>
              <a:gd name="connsiteX83" fmla="*/ 15799 w 2550198"/>
              <a:gd name="connsiteY83" fmla="*/ 564627 h 1803767"/>
              <a:gd name="connsiteX84" fmla="*/ 15799 w 2550198"/>
              <a:gd name="connsiteY84" fmla="*/ 385165 h 1803767"/>
              <a:gd name="connsiteX85" fmla="*/ 58528 w 2550198"/>
              <a:gd name="connsiteY85" fmla="*/ 333890 h 1803767"/>
              <a:gd name="connsiteX86" fmla="*/ 118349 w 2550198"/>
              <a:gd name="connsiteY86" fmla="*/ 291161 h 1803767"/>
              <a:gd name="connsiteX87" fmla="*/ 143986 w 2550198"/>
              <a:gd name="connsiteY87" fmla="*/ 282615 h 1803767"/>
              <a:gd name="connsiteX88" fmla="*/ 203807 w 2550198"/>
              <a:gd name="connsiteY88" fmla="*/ 256978 h 1803767"/>
              <a:gd name="connsiteX89" fmla="*/ 255081 w 2550198"/>
              <a:gd name="connsiteY89" fmla="*/ 231341 h 1803767"/>
              <a:gd name="connsiteX90" fmla="*/ 289265 w 2550198"/>
              <a:gd name="connsiteY90" fmla="*/ 239886 h 1803767"/>
              <a:gd name="connsiteX91" fmla="*/ 331994 w 2550198"/>
              <a:gd name="connsiteY91" fmla="*/ 248432 h 1803767"/>
              <a:gd name="connsiteX92" fmla="*/ 391814 w 2550198"/>
              <a:gd name="connsiteY92" fmla="*/ 274070 h 1803767"/>
              <a:gd name="connsiteX93" fmla="*/ 434543 w 2550198"/>
              <a:gd name="connsiteY93" fmla="*/ 291161 h 1803767"/>
              <a:gd name="connsiteX94" fmla="*/ 460181 w 2550198"/>
              <a:gd name="connsiteY94" fmla="*/ 299707 h 1803767"/>
              <a:gd name="connsiteX95" fmla="*/ 579822 w 2550198"/>
              <a:gd name="connsiteY95" fmla="*/ 282615 h 1803767"/>
              <a:gd name="connsiteX96" fmla="*/ 596913 w 2550198"/>
              <a:gd name="connsiteY96" fmla="*/ 256978 h 1803767"/>
              <a:gd name="connsiteX97" fmla="*/ 622551 w 2550198"/>
              <a:gd name="connsiteY97" fmla="*/ 239886 h 1803767"/>
              <a:gd name="connsiteX98" fmla="*/ 639642 w 2550198"/>
              <a:gd name="connsiteY98" fmla="*/ 214249 h 1803767"/>
              <a:gd name="connsiteX99" fmla="*/ 682371 w 2550198"/>
              <a:gd name="connsiteY99" fmla="*/ 180066 h 180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550198" h="1803767">
                <a:moveTo>
                  <a:pt x="682371" y="180066"/>
                </a:moveTo>
                <a:lnTo>
                  <a:pt x="682371" y="180066"/>
                </a:lnTo>
                <a:cubicBezTo>
                  <a:pt x="726524" y="150156"/>
                  <a:pt x="871803" y="9150"/>
                  <a:pt x="947291" y="604"/>
                </a:cubicBezTo>
                <a:cubicBezTo>
                  <a:pt x="1022779" y="-7942"/>
                  <a:pt x="1101115" y="76092"/>
                  <a:pt x="1135298" y="128791"/>
                </a:cubicBezTo>
                <a:cubicBezTo>
                  <a:pt x="1169481" y="181490"/>
                  <a:pt x="1121055" y="259827"/>
                  <a:pt x="1152390" y="316799"/>
                </a:cubicBezTo>
                <a:cubicBezTo>
                  <a:pt x="1183725" y="373771"/>
                  <a:pt x="1280577" y="467773"/>
                  <a:pt x="1323306" y="470621"/>
                </a:cubicBezTo>
                <a:cubicBezTo>
                  <a:pt x="1574910" y="504169"/>
                  <a:pt x="1573982" y="342436"/>
                  <a:pt x="1673683" y="350982"/>
                </a:cubicBezTo>
                <a:cubicBezTo>
                  <a:pt x="1773384" y="359528"/>
                  <a:pt x="1844641" y="515665"/>
                  <a:pt x="1921512" y="521898"/>
                </a:cubicBezTo>
                <a:cubicBezTo>
                  <a:pt x="1961781" y="525163"/>
                  <a:pt x="2019788" y="405105"/>
                  <a:pt x="2058244" y="385165"/>
                </a:cubicBezTo>
                <a:cubicBezTo>
                  <a:pt x="2096700" y="365225"/>
                  <a:pt x="2115450" y="394897"/>
                  <a:pt x="2152248" y="402256"/>
                </a:cubicBezTo>
                <a:cubicBezTo>
                  <a:pt x="2222139" y="472149"/>
                  <a:pt x="2189508" y="445158"/>
                  <a:pt x="2246252" y="487714"/>
                </a:cubicBezTo>
                <a:cubicBezTo>
                  <a:pt x="2251949" y="496260"/>
                  <a:pt x="2256080" y="506089"/>
                  <a:pt x="2263343" y="513352"/>
                </a:cubicBezTo>
                <a:cubicBezTo>
                  <a:pt x="2270606" y="520615"/>
                  <a:pt x="2282565" y="522423"/>
                  <a:pt x="2288981" y="530443"/>
                </a:cubicBezTo>
                <a:cubicBezTo>
                  <a:pt x="2294608" y="537477"/>
                  <a:pt x="2293978" y="547801"/>
                  <a:pt x="2297526" y="556081"/>
                </a:cubicBezTo>
                <a:cubicBezTo>
                  <a:pt x="2314397" y="595448"/>
                  <a:pt x="2310947" y="586593"/>
                  <a:pt x="2340255" y="615901"/>
                </a:cubicBezTo>
                <a:cubicBezTo>
                  <a:pt x="2343104" y="627295"/>
                  <a:pt x="2344284" y="639242"/>
                  <a:pt x="2348801" y="650084"/>
                </a:cubicBezTo>
                <a:cubicBezTo>
                  <a:pt x="2370345" y="701791"/>
                  <a:pt x="2375797" y="707671"/>
                  <a:pt x="2400076" y="744088"/>
                </a:cubicBezTo>
                <a:cubicBezTo>
                  <a:pt x="2402925" y="755482"/>
                  <a:pt x="2403995" y="767476"/>
                  <a:pt x="2408622" y="778271"/>
                </a:cubicBezTo>
                <a:cubicBezTo>
                  <a:pt x="2444031" y="860894"/>
                  <a:pt x="2409724" y="739955"/>
                  <a:pt x="2434259" y="838092"/>
                </a:cubicBezTo>
                <a:cubicBezTo>
                  <a:pt x="2452233" y="999851"/>
                  <a:pt x="2432847" y="856661"/>
                  <a:pt x="2451351" y="949187"/>
                </a:cubicBezTo>
                <a:cubicBezTo>
                  <a:pt x="2454749" y="966178"/>
                  <a:pt x="2455694" y="983652"/>
                  <a:pt x="2459896" y="1000462"/>
                </a:cubicBezTo>
                <a:cubicBezTo>
                  <a:pt x="2464265" y="1017940"/>
                  <a:pt x="2471291" y="1034645"/>
                  <a:pt x="2476988" y="1051737"/>
                </a:cubicBezTo>
                <a:cubicBezTo>
                  <a:pt x="2479837" y="1060283"/>
                  <a:pt x="2481506" y="1069317"/>
                  <a:pt x="2485534" y="1077374"/>
                </a:cubicBezTo>
                <a:cubicBezTo>
                  <a:pt x="2491231" y="1088768"/>
                  <a:pt x="2497894" y="1099729"/>
                  <a:pt x="2502625" y="1111557"/>
                </a:cubicBezTo>
                <a:cubicBezTo>
                  <a:pt x="2533133" y="1187828"/>
                  <a:pt x="2503926" y="1139146"/>
                  <a:pt x="2536809" y="1188470"/>
                </a:cubicBezTo>
                <a:cubicBezTo>
                  <a:pt x="2539657" y="1199864"/>
                  <a:pt x="2545354" y="1210908"/>
                  <a:pt x="2545354" y="1222653"/>
                </a:cubicBezTo>
                <a:cubicBezTo>
                  <a:pt x="2545354" y="1322112"/>
                  <a:pt x="2566719" y="1410660"/>
                  <a:pt x="2519717" y="1444843"/>
                </a:cubicBezTo>
                <a:cubicBezTo>
                  <a:pt x="2472715" y="1479026"/>
                  <a:pt x="2269040" y="1419206"/>
                  <a:pt x="2263343" y="1427752"/>
                </a:cubicBezTo>
                <a:cubicBezTo>
                  <a:pt x="2247001" y="1476781"/>
                  <a:pt x="2227735" y="1501816"/>
                  <a:pt x="2212068" y="1530302"/>
                </a:cubicBezTo>
                <a:cubicBezTo>
                  <a:pt x="2196401" y="1558788"/>
                  <a:pt x="2187942" y="1561461"/>
                  <a:pt x="2169339" y="1598667"/>
                </a:cubicBezTo>
                <a:cubicBezTo>
                  <a:pt x="2151313" y="1670779"/>
                  <a:pt x="2232009" y="1632851"/>
                  <a:pt x="2254798" y="1658488"/>
                </a:cubicBezTo>
                <a:cubicBezTo>
                  <a:pt x="2277587" y="1684125"/>
                  <a:pt x="2311769" y="1728279"/>
                  <a:pt x="2306072" y="1752492"/>
                </a:cubicBezTo>
                <a:cubicBezTo>
                  <a:pt x="2300375" y="1776705"/>
                  <a:pt x="2257820" y="1785163"/>
                  <a:pt x="2220614" y="1803767"/>
                </a:cubicBezTo>
                <a:cubicBezTo>
                  <a:pt x="2189279" y="1800918"/>
                  <a:pt x="2157134" y="1802852"/>
                  <a:pt x="2126610" y="1795221"/>
                </a:cubicBezTo>
                <a:cubicBezTo>
                  <a:pt x="2110496" y="1791193"/>
                  <a:pt x="2098401" y="1777651"/>
                  <a:pt x="2083881" y="1769584"/>
                </a:cubicBezTo>
                <a:cubicBezTo>
                  <a:pt x="2072745" y="1763397"/>
                  <a:pt x="2060298" y="1759559"/>
                  <a:pt x="2049698" y="1752492"/>
                </a:cubicBezTo>
                <a:cubicBezTo>
                  <a:pt x="2034522" y="1742374"/>
                  <a:pt x="2022914" y="1727167"/>
                  <a:pt x="2006969" y="1718309"/>
                </a:cubicBezTo>
                <a:cubicBezTo>
                  <a:pt x="1996702" y="1712605"/>
                  <a:pt x="1984180" y="1712612"/>
                  <a:pt x="1972786" y="1709763"/>
                </a:cubicBezTo>
                <a:cubicBezTo>
                  <a:pt x="1927471" y="1664448"/>
                  <a:pt x="1969205" y="1700778"/>
                  <a:pt x="1912966" y="1667034"/>
                </a:cubicBezTo>
                <a:cubicBezTo>
                  <a:pt x="1839505" y="1622957"/>
                  <a:pt x="1887621" y="1641494"/>
                  <a:pt x="1836053" y="1624305"/>
                </a:cubicBezTo>
                <a:cubicBezTo>
                  <a:pt x="1803108" y="1591360"/>
                  <a:pt x="1808182" y="1589228"/>
                  <a:pt x="1767687" y="1573030"/>
                </a:cubicBezTo>
                <a:cubicBezTo>
                  <a:pt x="1750959" y="1566339"/>
                  <a:pt x="1716412" y="1555939"/>
                  <a:pt x="1716412" y="1555939"/>
                </a:cubicBezTo>
                <a:cubicBezTo>
                  <a:pt x="1699321" y="1561636"/>
                  <a:pt x="1681252" y="1564973"/>
                  <a:pt x="1665138" y="1573030"/>
                </a:cubicBezTo>
                <a:cubicBezTo>
                  <a:pt x="1653743" y="1578727"/>
                  <a:pt x="1642090" y="1583935"/>
                  <a:pt x="1630954" y="1590122"/>
                </a:cubicBezTo>
                <a:cubicBezTo>
                  <a:pt x="1594153" y="1610567"/>
                  <a:pt x="1560475" y="1636403"/>
                  <a:pt x="1519859" y="1649942"/>
                </a:cubicBezTo>
                <a:lnTo>
                  <a:pt x="1494222" y="1658488"/>
                </a:lnTo>
                <a:cubicBezTo>
                  <a:pt x="1425433" y="1710080"/>
                  <a:pt x="1499492" y="1663580"/>
                  <a:pt x="1383126" y="1692671"/>
                </a:cubicBezTo>
                <a:cubicBezTo>
                  <a:pt x="1373162" y="1695162"/>
                  <a:pt x="1366874" y="1705592"/>
                  <a:pt x="1357489" y="1709763"/>
                </a:cubicBezTo>
                <a:cubicBezTo>
                  <a:pt x="1341026" y="1717080"/>
                  <a:pt x="1323306" y="1721158"/>
                  <a:pt x="1306214" y="1726855"/>
                </a:cubicBezTo>
                <a:lnTo>
                  <a:pt x="1254939" y="1743946"/>
                </a:lnTo>
                <a:cubicBezTo>
                  <a:pt x="1237848" y="1749643"/>
                  <a:pt x="1221331" y="1757505"/>
                  <a:pt x="1203665" y="1761038"/>
                </a:cubicBezTo>
                <a:cubicBezTo>
                  <a:pt x="1145894" y="1772593"/>
                  <a:pt x="1174422" y="1764190"/>
                  <a:pt x="1118207" y="1786675"/>
                </a:cubicBezTo>
                <a:cubicBezTo>
                  <a:pt x="1049841" y="1780978"/>
                  <a:pt x="980714" y="1781240"/>
                  <a:pt x="913108" y="1769584"/>
                </a:cubicBezTo>
                <a:cubicBezTo>
                  <a:pt x="896739" y="1766762"/>
                  <a:pt x="884392" y="1752864"/>
                  <a:pt x="870379" y="1743946"/>
                </a:cubicBezTo>
                <a:cubicBezTo>
                  <a:pt x="853049" y="1732918"/>
                  <a:pt x="836196" y="1721157"/>
                  <a:pt x="819104" y="1709763"/>
                </a:cubicBezTo>
                <a:cubicBezTo>
                  <a:pt x="810558" y="1704066"/>
                  <a:pt x="803211" y="1695919"/>
                  <a:pt x="793467" y="1692671"/>
                </a:cubicBezTo>
                <a:lnTo>
                  <a:pt x="767829" y="1684126"/>
                </a:lnTo>
                <a:cubicBezTo>
                  <a:pt x="762132" y="1675580"/>
                  <a:pt x="758001" y="1665751"/>
                  <a:pt x="750738" y="1658488"/>
                </a:cubicBezTo>
                <a:cubicBezTo>
                  <a:pt x="737841" y="1645590"/>
                  <a:pt x="721736" y="1636316"/>
                  <a:pt x="708009" y="1624305"/>
                </a:cubicBezTo>
                <a:cubicBezTo>
                  <a:pt x="698914" y="1616347"/>
                  <a:pt x="690917" y="1607214"/>
                  <a:pt x="682371" y="1598668"/>
                </a:cubicBezTo>
                <a:cubicBezTo>
                  <a:pt x="673825" y="1581576"/>
                  <a:pt x="666566" y="1563779"/>
                  <a:pt x="656734" y="1547393"/>
                </a:cubicBezTo>
                <a:cubicBezTo>
                  <a:pt x="649406" y="1535180"/>
                  <a:pt x="638162" y="1525576"/>
                  <a:pt x="631096" y="1513210"/>
                </a:cubicBezTo>
                <a:cubicBezTo>
                  <a:pt x="625650" y="1503679"/>
                  <a:pt x="615853" y="1460783"/>
                  <a:pt x="614005" y="1453389"/>
                </a:cubicBezTo>
                <a:cubicBezTo>
                  <a:pt x="619702" y="1410660"/>
                  <a:pt x="619254" y="1366651"/>
                  <a:pt x="631096" y="1325202"/>
                </a:cubicBezTo>
                <a:cubicBezTo>
                  <a:pt x="636739" y="1305451"/>
                  <a:pt x="665280" y="1273927"/>
                  <a:pt x="665280" y="1273927"/>
                </a:cubicBezTo>
                <a:cubicBezTo>
                  <a:pt x="678195" y="1222264"/>
                  <a:pt x="670110" y="1250889"/>
                  <a:pt x="690917" y="1188470"/>
                </a:cubicBezTo>
                <a:lnTo>
                  <a:pt x="699463" y="1162832"/>
                </a:lnTo>
                <a:cubicBezTo>
                  <a:pt x="696614" y="1117254"/>
                  <a:pt x="697691" y="1071260"/>
                  <a:pt x="690917" y="1026099"/>
                </a:cubicBezTo>
                <a:cubicBezTo>
                  <a:pt x="685503" y="990007"/>
                  <a:pt x="663839" y="987451"/>
                  <a:pt x="639642" y="966279"/>
                </a:cubicBezTo>
                <a:cubicBezTo>
                  <a:pt x="615019" y="944734"/>
                  <a:pt x="588164" y="906408"/>
                  <a:pt x="554184" y="897913"/>
                </a:cubicBezTo>
                <a:lnTo>
                  <a:pt x="520001" y="889367"/>
                </a:lnTo>
                <a:cubicBezTo>
                  <a:pt x="511455" y="883670"/>
                  <a:pt x="502722" y="878245"/>
                  <a:pt x="494364" y="872275"/>
                </a:cubicBezTo>
                <a:cubicBezTo>
                  <a:pt x="482774" y="863996"/>
                  <a:pt x="472259" y="854187"/>
                  <a:pt x="460181" y="846638"/>
                </a:cubicBezTo>
                <a:cubicBezTo>
                  <a:pt x="423927" y="823980"/>
                  <a:pt x="423796" y="832719"/>
                  <a:pt x="383268" y="812455"/>
                </a:cubicBezTo>
                <a:cubicBezTo>
                  <a:pt x="365199" y="803420"/>
                  <a:pt x="338919" y="779396"/>
                  <a:pt x="323448" y="769726"/>
                </a:cubicBezTo>
                <a:cubicBezTo>
                  <a:pt x="312645" y="762974"/>
                  <a:pt x="300974" y="757652"/>
                  <a:pt x="289265" y="752634"/>
                </a:cubicBezTo>
                <a:cubicBezTo>
                  <a:pt x="280985" y="749085"/>
                  <a:pt x="271502" y="748463"/>
                  <a:pt x="263627" y="744088"/>
                </a:cubicBezTo>
                <a:cubicBezTo>
                  <a:pt x="245671" y="734112"/>
                  <a:pt x="230726" y="719091"/>
                  <a:pt x="212353" y="709905"/>
                </a:cubicBezTo>
                <a:cubicBezTo>
                  <a:pt x="200958" y="704208"/>
                  <a:pt x="189230" y="699134"/>
                  <a:pt x="178169" y="692813"/>
                </a:cubicBezTo>
                <a:cubicBezTo>
                  <a:pt x="169252" y="687717"/>
                  <a:pt x="161718" y="680315"/>
                  <a:pt x="152532" y="675722"/>
                </a:cubicBezTo>
                <a:cubicBezTo>
                  <a:pt x="144475" y="671694"/>
                  <a:pt x="134952" y="671205"/>
                  <a:pt x="126895" y="667176"/>
                </a:cubicBezTo>
                <a:cubicBezTo>
                  <a:pt x="117708" y="662583"/>
                  <a:pt x="109615" y="656054"/>
                  <a:pt x="101257" y="650084"/>
                </a:cubicBezTo>
                <a:cubicBezTo>
                  <a:pt x="72309" y="629407"/>
                  <a:pt x="56638" y="617968"/>
                  <a:pt x="32891" y="590264"/>
                </a:cubicBezTo>
                <a:cubicBezTo>
                  <a:pt x="26207" y="582466"/>
                  <a:pt x="21496" y="573173"/>
                  <a:pt x="15799" y="564627"/>
                </a:cubicBezTo>
                <a:cubicBezTo>
                  <a:pt x="-7241" y="495507"/>
                  <a:pt x="-3197" y="518133"/>
                  <a:pt x="15799" y="385165"/>
                </a:cubicBezTo>
                <a:cubicBezTo>
                  <a:pt x="17639" y="372285"/>
                  <a:pt x="51463" y="339946"/>
                  <a:pt x="58528" y="333890"/>
                </a:cubicBezTo>
                <a:cubicBezTo>
                  <a:pt x="63947" y="329245"/>
                  <a:pt x="107528" y="296572"/>
                  <a:pt x="118349" y="291161"/>
                </a:cubicBezTo>
                <a:cubicBezTo>
                  <a:pt x="126406" y="287132"/>
                  <a:pt x="135929" y="286643"/>
                  <a:pt x="143986" y="282615"/>
                </a:cubicBezTo>
                <a:cubicBezTo>
                  <a:pt x="203001" y="253108"/>
                  <a:pt x="132667" y="274763"/>
                  <a:pt x="203807" y="256978"/>
                </a:cubicBezTo>
                <a:cubicBezTo>
                  <a:pt x="216771" y="248335"/>
                  <a:pt x="237389" y="231341"/>
                  <a:pt x="255081" y="231341"/>
                </a:cubicBezTo>
                <a:cubicBezTo>
                  <a:pt x="266826" y="231341"/>
                  <a:pt x="277799" y="237338"/>
                  <a:pt x="289265" y="239886"/>
                </a:cubicBezTo>
                <a:cubicBezTo>
                  <a:pt x="303444" y="243037"/>
                  <a:pt x="317751" y="245583"/>
                  <a:pt x="331994" y="248432"/>
                </a:cubicBezTo>
                <a:cubicBezTo>
                  <a:pt x="377052" y="278472"/>
                  <a:pt x="336633" y="255676"/>
                  <a:pt x="391814" y="274070"/>
                </a:cubicBezTo>
                <a:cubicBezTo>
                  <a:pt x="406367" y="278921"/>
                  <a:pt x="420180" y="285775"/>
                  <a:pt x="434543" y="291161"/>
                </a:cubicBezTo>
                <a:cubicBezTo>
                  <a:pt x="442978" y="294324"/>
                  <a:pt x="451635" y="296858"/>
                  <a:pt x="460181" y="299707"/>
                </a:cubicBezTo>
                <a:cubicBezTo>
                  <a:pt x="500061" y="294010"/>
                  <a:pt x="541371" y="294631"/>
                  <a:pt x="579822" y="282615"/>
                </a:cubicBezTo>
                <a:cubicBezTo>
                  <a:pt x="589625" y="279552"/>
                  <a:pt x="589651" y="264240"/>
                  <a:pt x="596913" y="256978"/>
                </a:cubicBezTo>
                <a:cubicBezTo>
                  <a:pt x="604176" y="249715"/>
                  <a:pt x="614005" y="245583"/>
                  <a:pt x="622551" y="239886"/>
                </a:cubicBezTo>
                <a:cubicBezTo>
                  <a:pt x="628248" y="231340"/>
                  <a:pt x="631913" y="221012"/>
                  <a:pt x="639642" y="214249"/>
                </a:cubicBezTo>
                <a:cubicBezTo>
                  <a:pt x="655101" y="200722"/>
                  <a:pt x="675250" y="185763"/>
                  <a:pt x="682371" y="180066"/>
                </a:cubicBezTo>
                <a:close/>
              </a:path>
            </a:pathLst>
          </a:cu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1350" dirty="0" err="1">
                <a:solidFill>
                  <a:srgbClr val="E6E6E6">
                    <a:lumMod val="10000"/>
                  </a:srgbClr>
                </a:solidFill>
                <a:latin typeface="Georgia"/>
              </a:rPr>
              <a:t>Enabling</a:t>
            </a:r>
            <a:r>
              <a:rPr lang="fr-FR" sz="1350" dirty="0">
                <a:solidFill>
                  <a:srgbClr val="E6E6E6">
                    <a:lumMod val="10000"/>
                  </a:srgbClr>
                </a:solidFill>
                <a:latin typeface="Georgia"/>
              </a:rPr>
              <a:t> Technologies</a:t>
            </a:r>
            <a:endParaRPr lang="en-GB" sz="1350" dirty="0">
              <a:solidFill>
                <a:srgbClr val="E6E6E6">
                  <a:lumMod val="10000"/>
                </a:srgbClr>
              </a:solidFill>
              <a:latin typeface="Georgia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20606" y="2213915"/>
            <a:ext cx="1630076" cy="1658498"/>
          </a:xfrm>
          <a:custGeom>
            <a:avLst/>
            <a:gdLst>
              <a:gd name="connsiteX0" fmla="*/ 1128045 w 2239638"/>
              <a:gd name="connsiteY0" fmla="*/ 264920 h 2580830"/>
              <a:gd name="connsiteX1" fmla="*/ 1128045 w 2239638"/>
              <a:gd name="connsiteY1" fmla="*/ 264920 h 2580830"/>
              <a:gd name="connsiteX2" fmla="*/ 1059679 w 2239638"/>
              <a:gd name="connsiteY2" fmla="*/ 239283 h 2580830"/>
              <a:gd name="connsiteX3" fmla="*/ 982767 w 2239638"/>
              <a:gd name="connsiteY3" fmla="*/ 213645 h 2580830"/>
              <a:gd name="connsiteX4" fmla="*/ 957129 w 2239638"/>
              <a:gd name="connsiteY4" fmla="*/ 205100 h 2580830"/>
              <a:gd name="connsiteX5" fmla="*/ 931492 w 2239638"/>
              <a:gd name="connsiteY5" fmla="*/ 196554 h 2580830"/>
              <a:gd name="connsiteX6" fmla="*/ 871671 w 2239638"/>
              <a:gd name="connsiteY6" fmla="*/ 188008 h 2580830"/>
              <a:gd name="connsiteX7" fmla="*/ 786213 w 2239638"/>
              <a:gd name="connsiteY7" fmla="*/ 170916 h 2580830"/>
              <a:gd name="connsiteX8" fmla="*/ 709301 w 2239638"/>
              <a:gd name="connsiteY8" fmla="*/ 162371 h 2580830"/>
              <a:gd name="connsiteX9" fmla="*/ 589660 w 2239638"/>
              <a:gd name="connsiteY9" fmla="*/ 145279 h 2580830"/>
              <a:gd name="connsiteX10" fmla="*/ 444382 w 2239638"/>
              <a:gd name="connsiteY10" fmla="*/ 153825 h 2580830"/>
              <a:gd name="connsiteX11" fmla="*/ 393107 w 2239638"/>
              <a:gd name="connsiteY11" fmla="*/ 170916 h 2580830"/>
              <a:gd name="connsiteX12" fmla="*/ 367469 w 2239638"/>
              <a:gd name="connsiteY12" fmla="*/ 188008 h 2580830"/>
              <a:gd name="connsiteX13" fmla="*/ 358924 w 2239638"/>
              <a:gd name="connsiteY13" fmla="*/ 213645 h 2580830"/>
              <a:gd name="connsiteX14" fmla="*/ 341832 w 2239638"/>
              <a:gd name="connsiteY14" fmla="*/ 239283 h 2580830"/>
              <a:gd name="connsiteX15" fmla="*/ 350378 w 2239638"/>
              <a:gd name="connsiteY15" fmla="*/ 290557 h 2580830"/>
              <a:gd name="connsiteX16" fmla="*/ 358924 w 2239638"/>
              <a:gd name="connsiteY16" fmla="*/ 316195 h 2580830"/>
              <a:gd name="connsiteX17" fmla="*/ 410198 w 2239638"/>
              <a:gd name="connsiteY17" fmla="*/ 350378 h 2580830"/>
              <a:gd name="connsiteX18" fmla="*/ 461473 w 2239638"/>
              <a:gd name="connsiteY18" fmla="*/ 384561 h 2580830"/>
              <a:gd name="connsiteX19" fmla="*/ 487110 w 2239638"/>
              <a:gd name="connsiteY19" fmla="*/ 401653 h 2580830"/>
              <a:gd name="connsiteX20" fmla="*/ 521294 w 2239638"/>
              <a:gd name="connsiteY20" fmla="*/ 418744 h 2580830"/>
              <a:gd name="connsiteX21" fmla="*/ 581114 w 2239638"/>
              <a:gd name="connsiteY21" fmla="*/ 470019 h 2580830"/>
              <a:gd name="connsiteX22" fmla="*/ 606752 w 2239638"/>
              <a:gd name="connsiteY22" fmla="*/ 478565 h 2580830"/>
              <a:gd name="connsiteX23" fmla="*/ 666572 w 2239638"/>
              <a:gd name="connsiteY23" fmla="*/ 555477 h 2580830"/>
              <a:gd name="connsiteX24" fmla="*/ 675118 w 2239638"/>
              <a:gd name="connsiteY24" fmla="*/ 581114 h 2580830"/>
              <a:gd name="connsiteX25" fmla="*/ 700755 w 2239638"/>
              <a:gd name="connsiteY25" fmla="*/ 606752 h 2580830"/>
              <a:gd name="connsiteX26" fmla="*/ 692210 w 2239638"/>
              <a:gd name="connsiteY26" fmla="*/ 683664 h 2580830"/>
              <a:gd name="connsiteX27" fmla="*/ 632389 w 2239638"/>
              <a:gd name="connsiteY27" fmla="*/ 726393 h 2580830"/>
              <a:gd name="connsiteX28" fmla="*/ 606752 w 2239638"/>
              <a:gd name="connsiteY28" fmla="*/ 743485 h 2580830"/>
              <a:gd name="connsiteX29" fmla="*/ 546931 w 2239638"/>
              <a:gd name="connsiteY29" fmla="*/ 760576 h 2580830"/>
              <a:gd name="connsiteX30" fmla="*/ 521294 w 2239638"/>
              <a:gd name="connsiteY30" fmla="*/ 777668 h 2580830"/>
              <a:gd name="connsiteX31" fmla="*/ 452927 w 2239638"/>
              <a:gd name="connsiteY31" fmla="*/ 786214 h 2580830"/>
              <a:gd name="connsiteX32" fmla="*/ 393107 w 2239638"/>
              <a:gd name="connsiteY32" fmla="*/ 794759 h 2580830"/>
              <a:gd name="connsiteX33" fmla="*/ 324740 w 2239638"/>
              <a:gd name="connsiteY33" fmla="*/ 803305 h 2580830"/>
              <a:gd name="connsiteX34" fmla="*/ 205099 w 2239638"/>
              <a:gd name="connsiteY34" fmla="*/ 820397 h 2580830"/>
              <a:gd name="connsiteX35" fmla="*/ 179462 w 2239638"/>
              <a:gd name="connsiteY35" fmla="*/ 828942 h 2580830"/>
              <a:gd name="connsiteX36" fmla="*/ 145279 w 2239638"/>
              <a:gd name="connsiteY36" fmla="*/ 837488 h 2580830"/>
              <a:gd name="connsiteX37" fmla="*/ 85458 w 2239638"/>
              <a:gd name="connsiteY37" fmla="*/ 871671 h 2580830"/>
              <a:gd name="connsiteX38" fmla="*/ 42729 w 2239638"/>
              <a:gd name="connsiteY38" fmla="*/ 922946 h 2580830"/>
              <a:gd name="connsiteX39" fmla="*/ 34183 w 2239638"/>
              <a:gd name="connsiteY39" fmla="*/ 948584 h 2580830"/>
              <a:gd name="connsiteX40" fmla="*/ 17092 w 2239638"/>
              <a:gd name="connsiteY40" fmla="*/ 974221 h 2580830"/>
              <a:gd name="connsiteX41" fmla="*/ 8546 w 2239638"/>
              <a:gd name="connsiteY41" fmla="*/ 1008404 h 2580830"/>
              <a:gd name="connsiteX42" fmla="*/ 0 w 2239638"/>
              <a:gd name="connsiteY42" fmla="*/ 1034042 h 2580830"/>
              <a:gd name="connsiteX43" fmla="*/ 8546 w 2239638"/>
              <a:gd name="connsiteY43" fmla="*/ 1102408 h 2580830"/>
              <a:gd name="connsiteX44" fmla="*/ 119641 w 2239638"/>
              <a:gd name="connsiteY44" fmla="*/ 1196412 h 2580830"/>
              <a:gd name="connsiteX45" fmla="*/ 153825 w 2239638"/>
              <a:gd name="connsiteY45" fmla="*/ 1222049 h 2580830"/>
              <a:gd name="connsiteX46" fmla="*/ 179462 w 2239638"/>
              <a:gd name="connsiteY46" fmla="*/ 1230595 h 2580830"/>
              <a:gd name="connsiteX47" fmla="*/ 205099 w 2239638"/>
              <a:gd name="connsiteY47" fmla="*/ 1247686 h 2580830"/>
              <a:gd name="connsiteX48" fmla="*/ 273466 w 2239638"/>
              <a:gd name="connsiteY48" fmla="*/ 1273324 h 2580830"/>
              <a:gd name="connsiteX49" fmla="*/ 384561 w 2239638"/>
              <a:gd name="connsiteY49" fmla="*/ 1316053 h 2580830"/>
              <a:gd name="connsiteX50" fmla="*/ 418744 w 2239638"/>
              <a:gd name="connsiteY50" fmla="*/ 1324599 h 2580830"/>
              <a:gd name="connsiteX51" fmla="*/ 478565 w 2239638"/>
              <a:gd name="connsiteY51" fmla="*/ 1358782 h 2580830"/>
              <a:gd name="connsiteX52" fmla="*/ 598206 w 2239638"/>
              <a:gd name="connsiteY52" fmla="*/ 1444240 h 2580830"/>
              <a:gd name="connsiteX53" fmla="*/ 623843 w 2239638"/>
              <a:gd name="connsiteY53" fmla="*/ 1461331 h 2580830"/>
              <a:gd name="connsiteX54" fmla="*/ 675118 w 2239638"/>
              <a:gd name="connsiteY54" fmla="*/ 1512606 h 2580830"/>
              <a:gd name="connsiteX55" fmla="*/ 692210 w 2239638"/>
              <a:gd name="connsiteY55" fmla="*/ 1563881 h 2580830"/>
              <a:gd name="connsiteX56" fmla="*/ 700755 w 2239638"/>
              <a:gd name="connsiteY56" fmla="*/ 1589518 h 2580830"/>
              <a:gd name="connsiteX57" fmla="*/ 692210 w 2239638"/>
              <a:gd name="connsiteY57" fmla="*/ 1674976 h 2580830"/>
              <a:gd name="connsiteX58" fmla="*/ 666572 w 2239638"/>
              <a:gd name="connsiteY58" fmla="*/ 1734797 h 2580830"/>
              <a:gd name="connsiteX59" fmla="*/ 640935 w 2239638"/>
              <a:gd name="connsiteY59" fmla="*/ 1760434 h 2580830"/>
              <a:gd name="connsiteX60" fmla="*/ 606752 w 2239638"/>
              <a:gd name="connsiteY60" fmla="*/ 1811709 h 2580830"/>
              <a:gd name="connsiteX61" fmla="*/ 598206 w 2239638"/>
              <a:gd name="connsiteY61" fmla="*/ 1837346 h 2580830"/>
              <a:gd name="connsiteX62" fmla="*/ 572568 w 2239638"/>
              <a:gd name="connsiteY62" fmla="*/ 1862984 h 2580830"/>
              <a:gd name="connsiteX63" fmla="*/ 538385 w 2239638"/>
              <a:gd name="connsiteY63" fmla="*/ 1914258 h 2580830"/>
              <a:gd name="connsiteX64" fmla="*/ 521294 w 2239638"/>
              <a:gd name="connsiteY64" fmla="*/ 1948442 h 2580830"/>
              <a:gd name="connsiteX65" fmla="*/ 495656 w 2239638"/>
              <a:gd name="connsiteY65" fmla="*/ 1974079 h 2580830"/>
              <a:gd name="connsiteX66" fmla="*/ 487110 w 2239638"/>
              <a:gd name="connsiteY66" fmla="*/ 1999716 h 2580830"/>
              <a:gd name="connsiteX67" fmla="*/ 470019 w 2239638"/>
              <a:gd name="connsiteY67" fmla="*/ 2025354 h 2580830"/>
              <a:gd name="connsiteX68" fmla="*/ 452927 w 2239638"/>
              <a:gd name="connsiteY68" fmla="*/ 2076628 h 2580830"/>
              <a:gd name="connsiteX69" fmla="*/ 444382 w 2239638"/>
              <a:gd name="connsiteY69" fmla="*/ 2102266 h 2580830"/>
              <a:gd name="connsiteX70" fmla="*/ 452927 w 2239638"/>
              <a:gd name="connsiteY70" fmla="*/ 2179178 h 2580830"/>
              <a:gd name="connsiteX71" fmla="*/ 470019 w 2239638"/>
              <a:gd name="connsiteY71" fmla="*/ 2204815 h 2580830"/>
              <a:gd name="connsiteX72" fmla="*/ 495656 w 2239638"/>
              <a:gd name="connsiteY72" fmla="*/ 2264636 h 2580830"/>
              <a:gd name="connsiteX73" fmla="*/ 538385 w 2239638"/>
              <a:gd name="connsiteY73" fmla="*/ 2315911 h 2580830"/>
              <a:gd name="connsiteX74" fmla="*/ 555477 w 2239638"/>
              <a:gd name="connsiteY74" fmla="*/ 2341548 h 2580830"/>
              <a:gd name="connsiteX75" fmla="*/ 581114 w 2239638"/>
              <a:gd name="connsiteY75" fmla="*/ 2367185 h 2580830"/>
              <a:gd name="connsiteX76" fmla="*/ 606752 w 2239638"/>
              <a:gd name="connsiteY76" fmla="*/ 2401369 h 2580830"/>
              <a:gd name="connsiteX77" fmla="*/ 683664 w 2239638"/>
              <a:gd name="connsiteY77" fmla="*/ 2452643 h 2580830"/>
              <a:gd name="connsiteX78" fmla="*/ 709301 w 2239638"/>
              <a:gd name="connsiteY78" fmla="*/ 2469735 h 2580830"/>
              <a:gd name="connsiteX79" fmla="*/ 734939 w 2239638"/>
              <a:gd name="connsiteY79" fmla="*/ 2486827 h 2580830"/>
              <a:gd name="connsiteX80" fmla="*/ 769122 w 2239638"/>
              <a:gd name="connsiteY80" fmla="*/ 2512464 h 2580830"/>
              <a:gd name="connsiteX81" fmla="*/ 794759 w 2239638"/>
              <a:gd name="connsiteY81" fmla="*/ 2521010 h 2580830"/>
              <a:gd name="connsiteX82" fmla="*/ 828942 w 2239638"/>
              <a:gd name="connsiteY82" fmla="*/ 2546647 h 2580830"/>
              <a:gd name="connsiteX83" fmla="*/ 854580 w 2239638"/>
              <a:gd name="connsiteY83" fmla="*/ 2555193 h 2580830"/>
              <a:gd name="connsiteX84" fmla="*/ 922946 w 2239638"/>
              <a:gd name="connsiteY84" fmla="*/ 2580830 h 2580830"/>
              <a:gd name="connsiteX85" fmla="*/ 1068225 w 2239638"/>
              <a:gd name="connsiteY85" fmla="*/ 2563739 h 2580830"/>
              <a:gd name="connsiteX86" fmla="*/ 1085316 w 2239638"/>
              <a:gd name="connsiteY86" fmla="*/ 2538101 h 2580830"/>
              <a:gd name="connsiteX87" fmla="*/ 1102408 w 2239638"/>
              <a:gd name="connsiteY87" fmla="*/ 2409914 h 2580830"/>
              <a:gd name="connsiteX88" fmla="*/ 1093862 w 2239638"/>
              <a:gd name="connsiteY88" fmla="*/ 2298819 h 2580830"/>
              <a:gd name="connsiteX89" fmla="*/ 1076770 w 2239638"/>
              <a:gd name="connsiteY89" fmla="*/ 2221907 h 2580830"/>
              <a:gd name="connsiteX90" fmla="*/ 1085316 w 2239638"/>
              <a:gd name="connsiteY90" fmla="*/ 1948442 h 2580830"/>
              <a:gd name="connsiteX91" fmla="*/ 1093862 w 2239638"/>
              <a:gd name="connsiteY91" fmla="*/ 1922804 h 2580830"/>
              <a:gd name="connsiteX92" fmla="*/ 1145137 w 2239638"/>
              <a:gd name="connsiteY92" fmla="*/ 1880075 h 2580830"/>
              <a:gd name="connsiteX93" fmla="*/ 1350236 w 2239638"/>
              <a:gd name="connsiteY93" fmla="*/ 1888621 h 2580830"/>
              <a:gd name="connsiteX94" fmla="*/ 1384419 w 2239638"/>
              <a:gd name="connsiteY94" fmla="*/ 1905713 h 2580830"/>
              <a:gd name="connsiteX95" fmla="*/ 1410056 w 2239638"/>
              <a:gd name="connsiteY95" fmla="*/ 1914258 h 2580830"/>
              <a:gd name="connsiteX96" fmla="*/ 1435694 w 2239638"/>
              <a:gd name="connsiteY96" fmla="*/ 1931350 h 2580830"/>
              <a:gd name="connsiteX97" fmla="*/ 1461331 w 2239638"/>
              <a:gd name="connsiteY97" fmla="*/ 1939896 h 2580830"/>
              <a:gd name="connsiteX98" fmla="*/ 1529697 w 2239638"/>
              <a:gd name="connsiteY98" fmla="*/ 1974079 h 2580830"/>
              <a:gd name="connsiteX99" fmla="*/ 1580972 w 2239638"/>
              <a:gd name="connsiteY99" fmla="*/ 1999716 h 2580830"/>
              <a:gd name="connsiteX100" fmla="*/ 1615155 w 2239638"/>
              <a:gd name="connsiteY100" fmla="*/ 2016808 h 2580830"/>
              <a:gd name="connsiteX101" fmla="*/ 1640793 w 2239638"/>
              <a:gd name="connsiteY101" fmla="*/ 2025354 h 2580830"/>
              <a:gd name="connsiteX102" fmla="*/ 1666430 w 2239638"/>
              <a:gd name="connsiteY102" fmla="*/ 2042445 h 2580830"/>
              <a:gd name="connsiteX103" fmla="*/ 1692068 w 2239638"/>
              <a:gd name="connsiteY103" fmla="*/ 2050991 h 2580830"/>
              <a:gd name="connsiteX104" fmla="*/ 1726251 w 2239638"/>
              <a:gd name="connsiteY104" fmla="*/ 2068083 h 2580830"/>
              <a:gd name="connsiteX105" fmla="*/ 1760434 w 2239638"/>
              <a:gd name="connsiteY105" fmla="*/ 2076628 h 2580830"/>
              <a:gd name="connsiteX106" fmla="*/ 1803163 w 2239638"/>
              <a:gd name="connsiteY106" fmla="*/ 2093720 h 2580830"/>
              <a:gd name="connsiteX107" fmla="*/ 1837346 w 2239638"/>
              <a:gd name="connsiteY107" fmla="*/ 2102266 h 2580830"/>
              <a:gd name="connsiteX108" fmla="*/ 1922804 w 2239638"/>
              <a:gd name="connsiteY108" fmla="*/ 2119357 h 2580830"/>
              <a:gd name="connsiteX109" fmla="*/ 2119357 w 2239638"/>
              <a:gd name="connsiteY109" fmla="*/ 2110812 h 2580830"/>
              <a:gd name="connsiteX110" fmla="*/ 2170632 w 2239638"/>
              <a:gd name="connsiteY110" fmla="*/ 2059537 h 2580830"/>
              <a:gd name="connsiteX111" fmla="*/ 2204815 w 2239638"/>
              <a:gd name="connsiteY111" fmla="*/ 1974079 h 2580830"/>
              <a:gd name="connsiteX112" fmla="*/ 2213361 w 2239638"/>
              <a:gd name="connsiteY112" fmla="*/ 1931350 h 2580830"/>
              <a:gd name="connsiteX113" fmla="*/ 2204815 w 2239638"/>
              <a:gd name="connsiteY113" fmla="*/ 1726251 h 2580830"/>
              <a:gd name="connsiteX114" fmla="*/ 2196269 w 2239638"/>
              <a:gd name="connsiteY114" fmla="*/ 1692068 h 2580830"/>
              <a:gd name="connsiteX115" fmla="*/ 2170632 w 2239638"/>
              <a:gd name="connsiteY115" fmla="*/ 1666430 h 2580830"/>
              <a:gd name="connsiteX116" fmla="*/ 2127903 w 2239638"/>
              <a:gd name="connsiteY116" fmla="*/ 1563881 h 2580830"/>
              <a:gd name="connsiteX117" fmla="*/ 2102266 w 2239638"/>
              <a:gd name="connsiteY117" fmla="*/ 1538243 h 2580830"/>
              <a:gd name="connsiteX118" fmla="*/ 2068082 w 2239638"/>
              <a:gd name="connsiteY118" fmla="*/ 1486969 h 2580830"/>
              <a:gd name="connsiteX119" fmla="*/ 2050991 w 2239638"/>
              <a:gd name="connsiteY119" fmla="*/ 1461331 h 2580830"/>
              <a:gd name="connsiteX120" fmla="*/ 2025353 w 2239638"/>
              <a:gd name="connsiteY120" fmla="*/ 1435694 h 2580830"/>
              <a:gd name="connsiteX121" fmla="*/ 1974079 w 2239638"/>
              <a:gd name="connsiteY121" fmla="*/ 1384419 h 2580830"/>
              <a:gd name="connsiteX122" fmla="*/ 1931350 w 2239638"/>
              <a:gd name="connsiteY122" fmla="*/ 1333144 h 2580830"/>
              <a:gd name="connsiteX123" fmla="*/ 1897167 w 2239638"/>
              <a:gd name="connsiteY123" fmla="*/ 1273324 h 2580830"/>
              <a:gd name="connsiteX124" fmla="*/ 1880075 w 2239638"/>
              <a:gd name="connsiteY124" fmla="*/ 1222049 h 2580830"/>
              <a:gd name="connsiteX125" fmla="*/ 1871529 w 2239638"/>
              <a:gd name="connsiteY125" fmla="*/ 1162228 h 2580830"/>
              <a:gd name="connsiteX126" fmla="*/ 1888621 w 2239638"/>
              <a:gd name="connsiteY126" fmla="*/ 905855 h 2580830"/>
              <a:gd name="connsiteX127" fmla="*/ 1905712 w 2239638"/>
              <a:gd name="connsiteY127" fmla="*/ 820397 h 2580830"/>
              <a:gd name="connsiteX128" fmla="*/ 1914258 w 2239638"/>
              <a:gd name="connsiteY128" fmla="*/ 794759 h 2580830"/>
              <a:gd name="connsiteX129" fmla="*/ 1931350 w 2239638"/>
              <a:gd name="connsiteY129" fmla="*/ 769122 h 2580830"/>
              <a:gd name="connsiteX130" fmla="*/ 1939896 w 2239638"/>
              <a:gd name="connsiteY130" fmla="*/ 734939 h 2580830"/>
              <a:gd name="connsiteX131" fmla="*/ 1999716 w 2239638"/>
              <a:gd name="connsiteY131" fmla="*/ 658027 h 2580830"/>
              <a:gd name="connsiteX132" fmla="*/ 2042445 w 2239638"/>
              <a:gd name="connsiteY132" fmla="*/ 615298 h 2580830"/>
              <a:gd name="connsiteX133" fmla="*/ 2093720 w 2239638"/>
              <a:gd name="connsiteY133" fmla="*/ 564023 h 2580830"/>
              <a:gd name="connsiteX134" fmla="*/ 2127903 w 2239638"/>
              <a:gd name="connsiteY134" fmla="*/ 512748 h 2580830"/>
              <a:gd name="connsiteX135" fmla="*/ 2170632 w 2239638"/>
              <a:gd name="connsiteY135" fmla="*/ 452928 h 2580830"/>
              <a:gd name="connsiteX136" fmla="*/ 2179178 w 2239638"/>
              <a:gd name="connsiteY136" fmla="*/ 418744 h 2580830"/>
              <a:gd name="connsiteX137" fmla="*/ 2213361 w 2239638"/>
              <a:gd name="connsiteY137" fmla="*/ 358924 h 2580830"/>
              <a:gd name="connsiteX138" fmla="*/ 2230453 w 2239638"/>
              <a:gd name="connsiteY138" fmla="*/ 307649 h 2580830"/>
              <a:gd name="connsiteX139" fmla="*/ 2238998 w 2239638"/>
              <a:gd name="connsiteY139" fmla="*/ 282012 h 2580830"/>
              <a:gd name="connsiteX140" fmla="*/ 2221907 w 2239638"/>
              <a:gd name="connsiteY140" fmla="*/ 102550 h 2580830"/>
              <a:gd name="connsiteX141" fmla="*/ 2204815 w 2239638"/>
              <a:gd name="connsiteY141" fmla="*/ 76913 h 2580830"/>
              <a:gd name="connsiteX142" fmla="*/ 2179178 w 2239638"/>
              <a:gd name="connsiteY142" fmla="*/ 59821 h 2580830"/>
              <a:gd name="connsiteX143" fmla="*/ 2127903 w 2239638"/>
              <a:gd name="connsiteY143" fmla="*/ 17092 h 2580830"/>
              <a:gd name="connsiteX144" fmla="*/ 2076628 w 2239638"/>
              <a:gd name="connsiteY144" fmla="*/ 0 h 2580830"/>
              <a:gd name="connsiteX145" fmla="*/ 1914258 w 2239638"/>
              <a:gd name="connsiteY145" fmla="*/ 8546 h 2580830"/>
              <a:gd name="connsiteX146" fmla="*/ 1888621 w 2239638"/>
              <a:gd name="connsiteY146" fmla="*/ 17092 h 2580830"/>
              <a:gd name="connsiteX147" fmla="*/ 1845892 w 2239638"/>
              <a:gd name="connsiteY147" fmla="*/ 25638 h 2580830"/>
              <a:gd name="connsiteX148" fmla="*/ 1786071 w 2239638"/>
              <a:gd name="connsiteY148" fmla="*/ 51275 h 2580830"/>
              <a:gd name="connsiteX149" fmla="*/ 1700613 w 2239638"/>
              <a:gd name="connsiteY149" fmla="*/ 102550 h 2580830"/>
              <a:gd name="connsiteX150" fmla="*/ 1666430 w 2239638"/>
              <a:gd name="connsiteY150" fmla="*/ 119642 h 2580830"/>
              <a:gd name="connsiteX151" fmla="*/ 1640793 w 2239638"/>
              <a:gd name="connsiteY151" fmla="*/ 145279 h 2580830"/>
              <a:gd name="connsiteX152" fmla="*/ 1589518 w 2239638"/>
              <a:gd name="connsiteY152" fmla="*/ 179462 h 2580830"/>
              <a:gd name="connsiteX153" fmla="*/ 1563881 w 2239638"/>
              <a:gd name="connsiteY153" fmla="*/ 196554 h 2580830"/>
              <a:gd name="connsiteX154" fmla="*/ 1538243 w 2239638"/>
              <a:gd name="connsiteY154" fmla="*/ 213645 h 2580830"/>
              <a:gd name="connsiteX155" fmla="*/ 1512606 w 2239638"/>
              <a:gd name="connsiteY155" fmla="*/ 222191 h 2580830"/>
              <a:gd name="connsiteX156" fmla="*/ 1486968 w 2239638"/>
              <a:gd name="connsiteY156" fmla="*/ 239283 h 2580830"/>
              <a:gd name="connsiteX157" fmla="*/ 1401510 w 2239638"/>
              <a:gd name="connsiteY157" fmla="*/ 256374 h 2580830"/>
              <a:gd name="connsiteX158" fmla="*/ 1375873 w 2239638"/>
              <a:gd name="connsiteY158" fmla="*/ 264920 h 2580830"/>
              <a:gd name="connsiteX159" fmla="*/ 1128045 w 2239638"/>
              <a:gd name="connsiteY159" fmla="*/ 264920 h 258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2239638" h="2580830">
                <a:moveTo>
                  <a:pt x="1128045" y="264920"/>
                </a:moveTo>
                <a:lnTo>
                  <a:pt x="1128045" y="264920"/>
                </a:lnTo>
                <a:lnTo>
                  <a:pt x="1059679" y="239283"/>
                </a:lnTo>
                <a:cubicBezTo>
                  <a:pt x="1034229" y="230194"/>
                  <a:pt x="1008404" y="222190"/>
                  <a:pt x="982767" y="213645"/>
                </a:cubicBezTo>
                <a:lnTo>
                  <a:pt x="957129" y="205100"/>
                </a:lnTo>
                <a:cubicBezTo>
                  <a:pt x="948583" y="202252"/>
                  <a:pt x="940409" y="197828"/>
                  <a:pt x="931492" y="196554"/>
                </a:cubicBezTo>
                <a:cubicBezTo>
                  <a:pt x="911552" y="193705"/>
                  <a:pt x="891507" y="191509"/>
                  <a:pt x="871671" y="188008"/>
                </a:cubicBezTo>
                <a:cubicBezTo>
                  <a:pt x="843063" y="182959"/>
                  <a:pt x="815086" y="174124"/>
                  <a:pt x="786213" y="170916"/>
                </a:cubicBezTo>
                <a:lnTo>
                  <a:pt x="709301" y="162371"/>
                </a:lnTo>
                <a:cubicBezTo>
                  <a:pt x="669354" y="157161"/>
                  <a:pt x="589660" y="145279"/>
                  <a:pt x="589660" y="145279"/>
                </a:cubicBezTo>
                <a:cubicBezTo>
                  <a:pt x="541234" y="148128"/>
                  <a:pt x="492484" y="147551"/>
                  <a:pt x="444382" y="153825"/>
                </a:cubicBezTo>
                <a:cubicBezTo>
                  <a:pt x="426517" y="156155"/>
                  <a:pt x="393107" y="170916"/>
                  <a:pt x="393107" y="170916"/>
                </a:cubicBezTo>
                <a:cubicBezTo>
                  <a:pt x="384561" y="176613"/>
                  <a:pt x="373885" y="179988"/>
                  <a:pt x="367469" y="188008"/>
                </a:cubicBezTo>
                <a:cubicBezTo>
                  <a:pt x="361842" y="195042"/>
                  <a:pt x="362952" y="205588"/>
                  <a:pt x="358924" y="213645"/>
                </a:cubicBezTo>
                <a:cubicBezTo>
                  <a:pt x="354331" y="222832"/>
                  <a:pt x="347529" y="230737"/>
                  <a:pt x="341832" y="239283"/>
                </a:cubicBezTo>
                <a:cubicBezTo>
                  <a:pt x="344681" y="256374"/>
                  <a:pt x="346619" y="273643"/>
                  <a:pt x="350378" y="290557"/>
                </a:cubicBezTo>
                <a:cubicBezTo>
                  <a:pt x="352332" y="299351"/>
                  <a:pt x="352554" y="309825"/>
                  <a:pt x="358924" y="316195"/>
                </a:cubicBezTo>
                <a:cubicBezTo>
                  <a:pt x="373449" y="330720"/>
                  <a:pt x="393107" y="338984"/>
                  <a:pt x="410198" y="350378"/>
                </a:cubicBezTo>
                <a:lnTo>
                  <a:pt x="461473" y="384561"/>
                </a:lnTo>
                <a:cubicBezTo>
                  <a:pt x="470019" y="390258"/>
                  <a:pt x="477923" y="397060"/>
                  <a:pt x="487110" y="401653"/>
                </a:cubicBezTo>
                <a:lnTo>
                  <a:pt x="521294" y="418744"/>
                </a:lnTo>
                <a:cubicBezTo>
                  <a:pt x="541500" y="438950"/>
                  <a:pt x="555532" y="455401"/>
                  <a:pt x="581114" y="470019"/>
                </a:cubicBezTo>
                <a:cubicBezTo>
                  <a:pt x="588935" y="474488"/>
                  <a:pt x="598206" y="475716"/>
                  <a:pt x="606752" y="478565"/>
                </a:cubicBezTo>
                <a:cubicBezTo>
                  <a:pt x="647639" y="539896"/>
                  <a:pt x="626410" y="515315"/>
                  <a:pt x="666572" y="555477"/>
                </a:cubicBezTo>
                <a:cubicBezTo>
                  <a:pt x="669421" y="564023"/>
                  <a:pt x="670121" y="573619"/>
                  <a:pt x="675118" y="581114"/>
                </a:cubicBezTo>
                <a:cubicBezTo>
                  <a:pt x="681822" y="591170"/>
                  <a:pt x="698768" y="594831"/>
                  <a:pt x="700755" y="606752"/>
                </a:cubicBezTo>
                <a:cubicBezTo>
                  <a:pt x="704996" y="632196"/>
                  <a:pt x="700367" y="659193"/>
                  <a:pt x="692210" y="683664"/>
                </a:cubicBezTo>
                <a:cubicBezTo>
                  <a:pt x="684841" y="705770"/>
                  <a:pt x="648629" y="717113"/>
                  <a:pt x="632389" y="726393"/>
                </a:cubicBezTo>
                <a:cubicBezTo>
                  <a:pt x="623472" y="731489"/>
                  <a:pt x="615938" y="738892"/>
                  <a:pt x="606752" y="743485"/>
                </a:cubicBezTo>
                <a:cubicBezTo>
                  <a:pt x="594498" y="749612"/>
                  <a:pt x="557875" y="757840"/>
                  <a:pt x="546931" y="760576"/>
                </a:cubicBezTo>
                <a:cubicBezTo>
                  <a:pt x="538385" y="766273"/>
                  <a:pt x="531203" y="774966"/>
                  <a:pt x="521294" y="777668"/>
                </a:cubicBezTo>
                <a:cubicBezTo>
                  <a:pt x="499137" y="783711"/>
                  <a:pt x="475692" y="783179"/>
                  <a:pt x="452927" y="786214"/>
                </a:cubicBezTo>
                <a:lnTo>
                  <a:pt x="393107" y="794759"/>
                </a:lnTo>
                <a:lnTo>
                  <a:pt x="324740" y="803305"/>
                </a:lnTo>
                <a:cubicBezTo>
                  <a:pt x="274510" y="809215"/>
                  <a:pt x="249969" y="809180"/>
                  <a:pt x="205099" y="820397"/>
                </a:cubicBezTo>
                <a:cubicBezTo>
                  <a:pt x="196360" y="822582"/>
                  <a:pt x="188123" y="826467"/>
                  <a:pt x="179462" y="828942"/>
                </a:cubicBezTo>
                <a:cubicBezTo>
                  <a:pt x="168169" y="832169"/>
                  <a:pt x="156276" y="833364"/>
                  <a:pt x="145279" y="837488"/>
                </a:cubicBezTo>
                <a:cubicBezTo>
                  <a:pt x="130087" y="843185"/>
                  <a:pt x="98979" y="860404"/>
                  <a:pt x="85458" y="871671"/>
                </a:cubicBezTo>
                <a:cubicBezTo>
                  <a:pt x="60786" y="892231"/>
                  <a:pt x="59533" y="897741"/>
                  <a:pt x="42729" y="922946"/>
                </a:cubicBezTo>
                <a:cubicBezTo>
                  <a:pt x="39880" y="931492"/>
                  <a:pt x="38212" y="940527"/>
                  <a:pt x="34183" y="948584"/>
                </a:cubicBezTo>
                <a:cubicBezTo>
                  <a:pt x="29590" y="957770"/>
                  <a:pt x="21138" y="964781"/>
                  <a:pt x="17092" y="974221"/>
                </a:cubicBezTo>
                <a:cubicBezTo>
                  <a:pt x="12465" y="985016"/>
                  <a:pt x="11773" y="997111"/>
                  <a:pt x="8546" y="1008404"/>
                </a:cubicBezTo>
                <a:cubicBezTo>
                  <a:pt x="6071" y="1017066"/>
                  <a:pt x="2849" y="1025496"/>
                  <a:pt x="0" y="1034042"/>
                </a:cubicBezTo>
                <a:cubicBezTo>
                  <a:pt x="2849" y="1056831"/>
                  <a:pt x="-2262" y="1082144"/>
                  <a:pt x="8546" y="1102408"/>
                </a:cubicBezTo>
                <a:cubicBezTo>
                  <a:pt x="32663" y="1147627"/>
                  <a:pt x="81492" y="1167801"/>
                  <a:pt x="119641" y="1196412"/>
                </a:cubicBezTo>
                <a:cubicBezTo>
                  <a:pt x="131036" y="1204958"/>
                  <a:pt x="141458" y="1214982"/>
                  <a:pt x="153825" y="1222049"/>
                </a:cubicBezTo>
                <a:cubicBezTo>
                  <a:pt x="161646" y="1226518"/>
                  <a:pt x="171405" y="1226567"/>
                  <a:pt x="179462" y="1230595"/>
                </a:cubicBezTo>
                <a:cubicBezTo>
                  <a:pt x="188648" y="1235188"/>
                  <a:pt x="195913" y="1243093"/>
                  <a:pt x="205099" y="1247686"/>
                </a:cubicBezTo>
                <a:cubicBezTo>
                  <a:pt x="242333" y="1266303"/>
                  <a:pt x="241413" y="1260996"/>
                  <a:pt x="273466" y="1273324"/>
                </a:cubicBezTo>
                <a:cubicBezTo>
                  <a:pt x="292095" y="1280489"/>
                  <a:pt x="351895" y="1306720"/>
                  <a:pt x="384561" y="1316053"/>
                </a:cubicBezTo>
                <a:cubicBezTo>
                  <a:pt x="395854" y="1319280"/>
                  <a:pt x="407350" y="1321750"/>
                  <a:pt x="418744" y="1324599"/>
                </a:cubicBezTo>
                <a:cubicBezTo>
                  <a:pt x="507466" y="1383743"/>
                  <a:pt x="370098" y="1293701"/>
                  <a:pt x="478565" y="1358782"/>
                </a:cubicBezTo>
                <a:cubicBezTo>
                  <a:pt x="555014" y="1404652"/>
                  <a:pt x="511364" y="1386346"/>
                  <a:pt x="598206" y="1444240"/>
                </a:cubicBezTo>
                <a:cubicBezTo>
                  <a:pt x="606752" y="1449937"/>
                  <a:pt x="616167" y="1454508"/>
                  <a:pt x="623843" y="1461331"/>
                </a:cubicBezTo>
                <a:cubicBezTo>
                  <a:pt x="641909" y="1477389"/>
                  <a:pt x="675118" y="1512606"/>
                  <a:pt x="675118" y="1512606"/>
                </a:cubicBezTo>
                <a:lnTo>
                  <a:pt x="692210" y="1563881"/>
                </a:lnTo>
                <a:lnTo>
                  <a:pt x="700755" y="1589518"/>
                </a:lnTo>
                <a:cubicBezTo>
                  <a:pt x="697907" y="1618004"/>
                  <a:pt x="696563" y="1646681"/>
                  <a:pt x="692210" y="1674976"/>
                </a:cubicBezTo>
                <a:cubicBezTo>
                  <a:pt x="690022" y="1689198"/>
                  <a:pt x="673004" y="1725792"/>
                  <a:pt x="666572" y="1734797"/>
                </a:cubicBezTo>
                <a:cubicBezTo>
                  <a:pt x="659547" y="1744631"/>
                  <a:pt x="649481" y="1751888"/>
                  <a:pt x="640935" y="1760434"/>
                </a:cubicBezTo>
                <a:cubicBezTo>
                  <a:pt x="620615" y="1821392"/>
                  <a:pt x="649428" y="1747695"/>
                  <a:pt x="606752" y="1811709"/>
                </a:cubicBezTo>
                <a:cubicBezTo>
                  <a:pt x="601755" y="1819204"/>
                  <a:pt x="603203" y="1829851"/>
                  <a:pt x="598206" y="1837346"/>
                </a:cubicBezTo>
                <a:cubicBezTo>
                  <a:pt x="591502" y="1847402"/>
                  <a:pt x="579988" y="1853444"/>
                  <a:pt x="572568" y="1862984"/>
                </a:cubicBezTo>
                <a:cubicBezTo>
                  <a:pt x="559957" y="1879198"/>
                  <a:pt x="547571" y="1895885"/>
                  <a:pt x="538385" y="1914258"/>
                </a:cubicBezTo>
                <a:cubicBezTo>
                  <a:pt x="532688" y="1925653"/>
                  <a:pt x="528699" y="1938075"/>
                  <a:pt x="521294" y="1948442"/>
                </a:cubicBezTo>
                <a:cubicBezTo>
                  <a:pt x="514269" y="1958277"/>
                  <a:pt x="504202" y="1965533"/>
                  <a:pt x="495656" y="1974079"/>
                </a:cubicBezTo>
                <a:cubicBezTo>
                  <a:pt x="492807" y="1982625"/>
                  <a:pt x="491138" y="1991659"/>
                  <a:pt x="487110" y="1999716"/>
                </a:cubicBezTo>
                <a:cubicBezTo>
                  <a:pt x="482517" y="2008903"/>
                  <a:pt x="474190" y="2015968"/>
                  <a:pt x="470019" y="2025354"/>
                </a:cubicBezTo>
                <a:cubicBezTo>
                  <a:pt x="462702" y="2041817"/>
                  <a:pt x="458624" y="2059537"/>
                  <a:pt x="452927" y="2076628"/>
                </a:cubicBezTo>
                <a:lnTo>
                  <a:pt x="444382" y="2102266"/>
                </a:lnTo>
                <a:cubicBezTo>
                  <a:pt x="447230" y="2127903"/>
                  <a:pt x="446671" y="2154153"/>
                  <a:pt x="452927" y="2179178"/>
                </a:cubicBezTo>
                <a:cubicBezTo>
                  <a:pt x="455418" y="2189142"/>
                  <a:pt x="465426" y="2195629"/>
                  <a:pt x="470019" y="2204815"/>
                </a:cubicBezTo>
                <a:cubicBezTo>
                  <a:pt x="517960" y="2300694"/>
                  <a:pt x="424523" y="2140154"/>
                  <a:pt x="495656" y="2264636"/>
                </a:cubicBezTo>
                <a:cubicBezTo>
                  <a:pt x="518799" y="2305135"/>
                  <a:pt x="506255" y="2277354"/>
                  <a:pt x="538385" y="2315911"/>
                </a:cubicBezTo>
                <a:cubicBezTo>
                  <a:pt x="544960" y="2323801"/>
                  <a:pt x="548902" y="2333658"/>
                  <a:pt x="555477" y="2341548"/>
                </a:cubicBezTo>
                <a:cubicBezTo>
                  <a:pt x="563214" y="2350832"/>
                  <a:pt x="573249" y="2358009"/>
                  <a:pt x="581114" y="2367185"/>
                </a:cubicBezTo>
                <a:cubicBezTo>
                  <a:pt x="590383" y="2377999"/>
                  <a:pt x="596106" y="2391906"/>
                  <a:pt x="606752" y="2401369"/>
                </a:cubicBezTo>
                <a:cubicBezTo>
                  <a:pt x="606768" y="2401383"/>
                  <a:pt x="670837" y="2444092"/>
                  <a:pt x="683664" y="2452643"/>
                </a:cubicBezTo>
                <a:lnTo>
                  <a:pt x="709301" y="2469735"/>
                </a:lnTo>
                <a:cubicBezTo>
                  <a:pt x="717847" y="2475432"/>
                  <a:pt x="726722" y="2480664"/>
                  <a:pt x="734939" y="2486827"/>
                </a:cubicBezTo>
                <a:cubicBezTo>
                  <a:pt x="746333" y="2495373"/>
                  <a:pt x="756756" y="2505398"/>
                  <a:pt x="769122" y="2512464"/>
                </a:cubicBezTo>
                <a:cubicBezTo>
                  <a:pt x="776943" y="2516933"/>
                  <a:pt x="786213" y="2518161"/>
                  <a:pt x="794759" y="2521010"/>
                </a:cubicBezTo>
                <a:cubicBezTo>
                  <a:pt x="806153" y="2529556"/>
                  <a:pt x="816576" y="2539581"/>
                  <a:pt x="828942" y="2546647"/>
                </a:cubicBezTo>
                <a:cubicBezTo>
                  <a:pt x="836763" y="2551116"/>
                  <a:pt x="846145" y="2552030"/>
                  <a:pt x="854580" y="2555193"/>
                </a:cubicBezTo>
                <a:cubicBezTo>
                  <a:pt x="936310" y="2585842"/>
                  <a:pt x="864766" y="2561438"/>
                  <a:pt x="922946" y="2580830"/>
                </a:cubicBezTo>
                <a:cubicBezTo>
                  <a:pt x="971372" y="2575133"/>
                  <a:pt x="1021070" y="2576148"/>
                  <a:pt x="1068225" y="2563739"/>
                </a:cubicBezTo>
                <a:cubicBezTo>
                  <a:pt x="1078158" y="2561125"/>
                  <a:pt x="1082068" y="2547845"/>
                  <a:pt x="1085316" y="2538101"/>
                </a:cubicBezTo>
                <a:cubicBezTo>
                  <a:pt x="1091710" y="2518919"/>
                  <a:pt x="1101466" y="2418391"/>
                  <a:pt x="1102408" y="2409914"/>
                </a:cubicBezTo>
                <a:cubicBezTo>
                  <a:pt x="1099559" y="2372882"/>
                  <a:pt x="1097964" y="2335733"/>
                  <a:pt x="1093862" y="2298819"/>
                </a:cubicBezTo>
                <a:cubicBezTo>
                  <a:pt x="1091692" y="2279290"/>
                  <a:pt x="1081821" y="2242109"/>
                  <a:pt x="1076770" y="2221907"/>
                </a:cubicBezTo>
                <a:cubicBezTo>
                  <a:pt x="1079619" y="2130752"/>
                  <a:pt x="1080113" y="2039493"/>
                  <a:pt x="1085316" y="1948442"/>
                </a:cubicBezTo>
                <a:cubicBezTo>
                  <a:pt x="1085830" y="1939448"/>
                  <a:pt x="1088865" y="1930299"/>
                  <a:pt x="1093862" y="1922804"/>
                </a:cubicBezTo>
                <a:cubicBezTo>
                  <a:pt x="1107022" y="1903064"/>
                  <a:pt x="1126220" y="1892686"/>
                  <a:pt x="1145137" y="1880075"/>
                </a:cubicBezTo>
                <a:cubicBezTo>
                  <a:pt x="1213503" y="1882924"/>
                  <a:pt x="1282200" y="1881331"/>
                  <a:pt x="1350236" y="1888621"/>
                </a:cubicBezTo>
                <a:cubicBezTo>
                  <a:pt x="1362903" y="1889978"/>
                  <a:pt x="1372710" y="1900695"/>
                  <a:pt x="1384419" y="1905713"/>
                </a:cubicBezTo>
                <a:cubicBezTo>
                  <a:pt x="1392699" y="1909261"/>
                  <a:pt x="1401510" y="1911410"/>
                  <a:pt x="1410056" y="1914258"/>
                </a:cubicBezTo>
                <a:cubicBezTo>
                  <a:pt x="1418602" y="1919955"/>
                  <a:pt x="1426507" y="1926757"/>
                  <a:pt x="1435694" y="1931350"/>
                </a:cubicBezTo>
                <a:cubicBezTo>
                  <a:pt x="1443751" y="1935379"/>
                  <a:pt x="1453510" y="1935427"/>
                  <a:pt x="1461331" y="1939896"/>
                </a:cubicBezTo>
                <a:cubicBezTo>
                  <a:pt x="1529120" y="1978633"/>
                  <a:pt x="1461733" y="1957087"/>
                  <a:pt x="1529697" y="1974079"/>
                </a:cubicBezTo>
                <a:cubicBezTo>
                  <a:pt x="1578971" y="2006928"/>
                  <a:pt x="1531435" y="1978486"/>
                  <a:pt x="1580972" y="1999716"/>
                </a:cubicBezTo>
                <a:cubicBezTo>
                  <a:pt x="1592681" y="2004734"/>
                  <a:pt x="1603446" y="2011790"/>
                  <a:pt x="1615155" y="2016808"/>
                </a:cubicBezTo>
                <a:cubicBezTo>
                  <a:pt x="1623435" y="2020357"/>
                  <a:pt x="1632736" y="2021325"/>
                  <a:pt x="1640793" y="2025354"/>
                </a:cubicBezTo>
                <a:cubicBezTo>
                  <a:pt x="1649979" y="2029947"/>
                  <a:pt x="1657244" y="2037852"/>
                  <a:pt x="1666430" y="2042445"/>
                </a:cubicBezTo>
                <a:cubicBezTo>
                  <a:pt x="1674487" y="2046474"/>
                  <a:pt x="1683788" y="2047442"/>
                  <a:pt x="1692068" y="2050991"/>
                </a:cubicBezTo>
                <a:cubicBezTo>
                  <a:pt x="1703777" y="2056009"/>
                  <a:pt x="1714323" y="2063610"/>
                  <a:pt x="1726251" y="2068083"/>
                </a:cubicBezTo>
                <a:cubicBezTo>
                  <a:pt x="1737248" y="2072207"/>
                  <a:pt x="1749292" y="2072914"/>
                  <a:pt x="1760434" y="2076628"/>
                </a:cubicBezTo>
                <a:cubicBezTo>
                  <a:pt x="1774987" y="2081479"/>
                  <a:pt x="1788610" y="2088869"/>
                  <a:pt x="1803163" y="2093720"/>
                </a:cubicBezTo>
                <a:cubicBezTo>
                  <a:pt x="1814305" y="2097434"/>
                  <a:pt x="1825862" y="2099805"/>
                  <a:pt x="1837346" y="2102266"/>
                </a:cubicBezTo>
                <a:cubicBezTo>
                  <a:pt x="1865751" y="2108353"/>
                  <a:pt x="1922804" y="2119357"/>
                  <a:pt x="1922804" y="2119357"/>
                </a:cubicBezTo>
                <a:cubicBezTo>
                  <a:pt x="1988322" y="2116509"/>
                  <a:pt x="2054210" y="2118329"/>
                  <a:pt x="2119357" y="2110812"/>
                </a:cubicBezTo>
                <a:cubicBezTo>
                  <a:pt x="2138806" y="2108568"/>
                  <a:pt x="2163848" y="2070392"/>
                  <a:pt x="2170632" y="2059537"/>
                </a:cubicBezTo>
                <a:cubicBezTo>
                  <a:pt x="2184039" y="2038086"/>
                  <a:pt x="2200302" y="1996645"/>
                  <a:pt x="2204815" y="1974079"/>
                </a:cubicBezTo>
                <a:lnTo>
                  <a:pt x="2213361" y="1931350"/>
                </a:lnTo>
                <a:cubicBezTo>
                  <a:pt x="2210512" y="1862984"/>
                  <a:pt x="2209690" y="1794503"/>
                  <a:pt x="2204815" y="1726251"/>
                </a:cubicBezTo>
                <a:cubicBezTo>
                  <a:pt x="2203978" y="1714536"/>
                  <a:pt x="2202096" y="1702266"/>
                  <a:pt x="2196269" y="1692068"/>
                </a:cubicBezTo>
                <a:cubicBezTo>
                  <a:pt x="2190273" y="1681575"/>
                  <a:pt x="2179178" y="1674976"/>
                  <a:pt x="2170632" y="1666430"/>
                </a:cubicBezTo>
                <a:cubicBezTo>
                  <a:pt x="2161966" y="1631767"/>
                  <a:pt x="2154193" y="1590172"/>
                  <a:pt x="2127903" y="1563881"/>
                </a:cubicBezTo>
                <a:cubicBezTo>
                  <a:pt x="2119357" y="1555335"/>
                  <a:pt x="2109686" y="1547783"/>
                  <a:pt x="2102266" y="1538243"/>
                </a:cubicBezTo>
                <a:cubicBezTo>
                  <a:pt x="2089655" y="1522029"/>
                  <a:pt x="2079476" y="1504061"/>
                  <a:pt x="2068082" y="1486969"/>
                </a:cubicBezTo>
                <a:cubicBezTo>
                  <a:pt x="2062385" y="1478423"/>
                  <a:pt x="2058254" y="1468593"/>
                  <a:pt x="2050991" y="1461331"/>
                </a:cubicBezTo>
                <a:cubicBezTo>
                  <a:pt x="2042445" y="1452785"/>
                  <a:pt x="2033218" y="1444870"/>
                  <a:pt x="2025353" y="1435694"/>
                </a:cubicBezTo>
                <a:cubicBezTo>
                  <a:pt x="1982951" y="1386226"/>
                  <a:pt x="2019212" y="1414509"/>
                  <a:pt x="1974079" y="1384419"/>
                </a:cubicBezTo>
                <a:cubicBezTo>
                  <a:pt x="1931643" y="1320767"/>
                  <a:pt x="1986183" y="1398944"/>
                  <a:pt x="1931350" y="1333144"/>
                </a:cubicBezTo>
                <a:cubicBezTo>
                  <a:pt x="1919489" y="1318910"/>
                  <a:pt x="1903598" y="1289403"/>
                  <a:pt x="1897167" y="1273324"/>
                </a:cubicBezTo>
                <a:cubicBezTo>
                  <a:pt x="1890476" y="1256596"/>
                  <a:pt x="1880075" y="1222049"/>
                  <a:pt x="1880075" y="1222049"/>
                </a:cubicBezTo>
                <a:cubicBezTo>
                  <a:pt x="1877226" y="1202109"/>
                  <a:pt x="1871529" y="1182371"/>
                  <a:pt x="1871529" y="1162228"/>
                </a:cubicBezTo>
                <a:cubicBezTo>
                  <a:pt x="1871529" y="1041337"/>
                  <a:pt x="1871172" y="998916"/>
                  <a:pt x="1888621" y="905855"/>
                </a:cubicBezTo>
                <a:cubicBezTo>
                  <a:pt x="1893975" y="877302"/>
                  <a:pt x="1896526" y="847956"/>
                  <a:pt x="1905712" y="820397"/>
                </a:cubicBezTo>
                <a:cubicBezTo>
                  <a:pt x="1908561" y="811851"/>
                  <a:pt x="1910229" y="802816"/>
                  <a:pt x="1914258" y="794759"/>
                </a:cubicBezTo>
                <a:cubicBezTo>
                  <a:pt x="1918851" y="785573"/>
                  <a:pt x="1925653" y="777668"/>
                  <a:pt x="1931350" y="769122"/>
                </a:cubicBezTo>
                <a:cubicBezTo>
                  <a:pt x="1934199" y="757728"/>
                  <a:pt x="1934643" y="745444"/>
                  <a:pt x="1939896" y="734939"/>
                </a:cubicBezTo>
                <a:cubicBezTo>
                  <a:pt x="1972296" y="670140"/>
                  <a:pt x="1964547" y="700230"/>
                  <a:pt x="1999716" y="658027"/>
                </a:cubicBezTo>
                <a:cubicBezTo>
                  <a:pt x="2035323" y="615298"/>
                  <a:pt x="1995444" y="646631"/>
                  <a:pt x="2042445" y="615298"/>
                </a:cubicBezTo>
                <a:cubicBezTo>
                  <a:pt x="2098015" y="531943"/>
                  <a:pt x="2008919" y="659425"/>
                  <a:pt x="2093720" y="564023"/>
                </a:cubicBezTo>
                <a:cubicBezTo>
                  <a:pt x="2107367" y="548670"/>
                  <a:pt x="2113378" y="527273"/>
                  <a:pt x="2127903" y="512748"/>
                </a:cubicBezTo>
                <a:cubicBezTo>
                  <a:pt x="2162548" y="478103"/>
                  <a:pt x="2148135" y="497920"/>
                  <a:pt x="2170632" y="452928"/>
                </a:cubicBezTo>
                <a:cubicBezTo>
                  <a:pt x="2173481" y="441533"/>
                  <a:pt x="2175054" y="429742"/>
                  <a:pt x="2179178" y="418744"/>
                </a:cubicBezTo>
                <a:cubicBezTo>
                  <a:pt x="2188472" y="393958"/>
                  <a:pt x="2199191" y="380178"/>
                  <a:pt x="2213361" y="358924"/>
                </a:cubicBezTo>
                <a:lnTo>
                  <a:pt x="2230453" y="307649"/>
                </a:lnTo>
                <a:lnTo>
                  <a:pt x="2238998" y="282012"/>
                </a:lnTo>
                <a:cubicBezTo>
                  <a:pt x="2238784" y="278152"/>
                  <a:pt x="2245144" y="149023"/>
                  <a:pt x="2221907" y="102550"/>
                </a:cubicBezTo>
                <a:cubicBezTo>
                  <a:pt x="2217314" y="93364"/>
                  <a:pt x="2212078" y="84176"/>
                  <a:pt x="2204815" y="76913"/>
                </a:cubicBezTo>
                <a:cubicBezTo>
                  <a:pt x="2197552" y="69650"/>
                  <a:pt x="2187068" y="66396"/>
                  <a:pt x="2179178" y="59821"/>
                </a:cubicBezTo>
                <a:cubicBezTo>
                  <a:pt x="2156182" y="40658"/>
                  <a:pt x="2155179" y="29215"/>
                  <a:pt x="2127903" y="17092"/>
                </a:cubicBezTo>
                <a:cubicBezTo>
                  <a:pt x="2111440" y="9775"/>
                  <a:pt x="2076628" y="0"/>
                  <a:pt x="2076628" y="0"/>
                </a:cubicBezTo>
                <a:cubicBezTo>
                  <a:pt x="2022505" y="2849"/>
                  <a:pt x="1968234" y="3639"/>
                  <a:pt x="1914258" y="8546"/>
                </a:cubicBezTo>
                <a:cubicBezTo>
                  <a:pt x="1905287" y="9362"/>
                  <a:pt x="1897360" y="14907"/>
                  <a:pt x="1888621" y="17092"/>
                </a:cubicBezTo>
                <a:cubicBezTo>
                  <a:pt x="1874530" y="20615"/>
                  <a:pt x="1860135" y="22789"/>
                  <a:pt x="1845892" y="25638"/>
                </a:cubicBezTo>
                <a:cubicBezTo>
                  <a:pt x="1793933" y="60276"/>
                  <a:pt x="1849142" y="27623"/>
                  <a:pt x="1786071" y="51275"/>
                </a:cubicBezTo>
                <a:cubicBezTo>
                  <a:pt x="1734915" y="70459"/>
                  <a:pt x="1760231" y="72740"/>
                  <a:pt x="1700613" y="102550"/>
                </a:cubicBezTo>
                <a:cubicBezTo>
                  <a:pt x="1689219" y="108247"/>
                  <a:pt x="1676796" y="112237"/>
                  <a:pt x="1666430" y="119642"/>
                </a:cubicBezTo>
                <a:cubicBezTo>
                  <a:pt x="1656596" y="126667"/>
                  <a:pt x="1650333" y="137859"/>
                  <a:pt x="1640793" y="145279"/>
                </a:cubicBezTo>
                <a:cubicBezTo>
                  <a:pt x="1624578" y="157890"/>
                  <a:pt x="1606610" y="168068"/>
                  <a:pt x="1589518" y="179462"/>
                </a:cubicBezTo>
                <a:lnTo>
                  <a:pt x="1563881" y="196554"/>
                </a:lnTo>
                <a:cubicBezTo>
                  <a:pt x="1555335" y="202251"/>
                  <a:pt x="1547987" y="210397"/>
                  <a:pt x="1538243" y="213645"/>
                </a:cubicBezTo>
                <a:cubicBezTo>
                  <a:pt x="1529697" y="216494"/>
                  <a:pt x="1520663" y="218162"/>
                  <a:pt x="1512606" y="222191"/>
                </a:cubicBezTo>
                <a:cubicBezTo>
                  <a:pt x="1503419" y="226784"/>
                  <a:pt x="1496785" y="236262"/>
                  <a:pt x="1486968" y="239283"/>
                </a:cubicBezTo>
                <a:cubicBezTo>
                  <a:pt x="1459203" y="247826"/>
                  <a:pt x="1429069" y="247187"/>
                  <a:pt x="1401510" y="256374"/>
                </a:cubicBezTo>
                <a:cubicBezTo>
                  <a:pt x="1392964" y="259223"/>
                  <a:pt x="1384877" y="264647"/>
                  <a:pt x="1375873" y="264920"/>
                </a:cubicBezTo>
                <a:cubicBezTo>
                  <a:pt x="1290454" y="267509"/>
                  <a:pt x="1204957" y="264920"/>
                  <a:pt x="1128045" y="264920"/>
                </a:cubicBezTo>
                <a:close/>
              </a:path>
            </a:pathLst>
          </a:cu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1350" dirty="0">
                <a:solidFill>
                  <a:srgbClr val="E6E6E6">
                    <a:lumMod val="10000"/>
                  </a:srgbClr>
                </a:solidFill>
                <a:latin typeface="Georgia"/>
              </a:rPr>
              <a:t>Plastics </a:t>
            </a:r>
          </a:p>
          <a:p>
            <a:pPr algn="ctr" defTabSz="685800"/>
            <a:r>
              <a:rPr lang="fr-FR" sz="1350" dirty="0">
                <a:solidFill>
                  <a:srgbClr val="E6E6E6">
                    <a:lumMod val="10000"/>
                  </a:srgbClr>
                </a:solidFill>
                <a:latin typeface="Georgia"/>
              </a:rPr>
              <a:t>Technologies</a:t>
            </a:r>
            <a:endParaRPr lang="en-GB" sz="1350" dirty="0">
              <a:solidFill>
                <a:srgbClr val="E6E6E6">
                  <a:lumMod val="10000"/>
                </a:srgbClr>
              </a:solidFill>
              <a:latin typeface="Georgia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397525" y="3160013"/>
            <a:ext cx="4134459" cy="2359551"/>
          </a:xfrm>
          <a:custGeom>
            <a:avLst/>
            <a:gdLst>
              <a:gd name="connsiteX0" fmla="*/ 0 w 3486684"/>
              <a:gd name="connsiteY0" fmla="*/ 1170774 h 2991028"/>
              <a:gd name="connsiteX1" fmla="*/ 0 w 3486684"/>
              <a:gd name="connsiteY1" fmla="*/ 1170774 h 2991028"/>
              <a:gd name="connsiteX2" fmla="*/ 8546 w 3486684"/>
              <a:gd name="connsiteY2" fmla="*/ 914400 h 2991028"/>
              <a:gd name="connsiteX3" fmla="*/ 17092 w 3486684"/>
              <a:gd name="connsiteY3" fmla="*/ 880217 h 2991028"/>
              <a:gd name="connsiteX4" fmla="*/ 42729 w 3486684"/>
              <a:gd name="connsiteY4" fmla="*/ 769121 h 2991028"/>
              <a:gd name="connsiteX5" fmla="*/ 51275 w 3486684"/>
              <a:gd name="connsiteY5" fmla="*/ 692209 h 2991028"/>
              <a:gd name="connsiteX6" fmla="*/ 59821 w 3486684"/>
              <a:gd name="connsiteY6" fmla="*/ 606751 h 2991028"/>
              <a:gd name="connsiteX7" fmla="*/ 68367 w 3486684"/>
              <a:gd name="connsiteY7" fmla="*/ 572568 h 2991028"/>
              <a:gd name="connsiteX8" fmla="*/ 76912 w 3486684"/>
              <a:gd name="connsiteY8" fmla="*/ 529839 h 2991028"/>
              <a:gd name="connsiteX9" fmla="*/ 85458 w 3486684"/>
              <a:gd name="connsiteY9" fmla="*/ 504202 h 2991028"/>
              <a:gd name="connsiteX10" fmla="*/ 111096 w 3486684"/>
              <a:gd name="connsiteY10" fmla="*/ 427290 h 2991028"/>
              <a:gd name="connsiteX11" fmla="*/ 119641 w 3486684"/>
              <a:gd name="connsiteY11" fmla="*/ 367469 h 2991028"/>
              <a:gd name="connsiteX12" fmla="*/ 128187 w 3486684"/>
              <a:gd name="connsiteY12" fmla="*/ 341832 h 2991028"/>
              <a:gd name="connsiteX13" fmla="*/ 153824 w 3486684"/>
              <a:gd name="connsiteY13" fmla="*/ 256374 h 2991028"/>
              <a:gd name="connsiteX14" fmla="*/ 170916 w 3486684"/>
              <a:gd name="connsiteY14" fmla="*/ 222191 h 2991028"/>
              <a:gd name="connsiteX15" fmla="*/ 213645 w 3486684"/>
              <a:gd name="connsiteY15" fmla="*/ 128187 h 2991028"/>
              <a:gd name="connsiteX16" fmla="*/ 230737 w 3486684"/>
              <a:gd name="connsiteY16" fmla="*/ 94004 h 2991028"/>
              <a:gd name="connsiteX17" fmla="*/ 316195 w 3486684"/>
              <a:gd name="connsiteY17" fmla="*/ 8546 h 2991028"/>
              <a:gd name="connsiteX18" fmla="*/ 350378 w 3486684"/>
              <a:gd name="connsiteY18" fmla="*/ 0 h 2991028"/>
              <a:gd name="connsiteX19" fmla="*/ 666572 w 3486684"/>
              <a:gd name="connsiteY19" fmla="*/ 8546 h 2991028"/>
              <a:gd name="connsiteX20" fmla="*/ 717847 w 3486684"/>
              <a:gd name="connsiteY20" fmla="*/ 25637 h 2991028"/>
              <a:gd name="connsiteX21" fmla="*/ 769122 w 3486684"/>
              <a:gd name="connsiteY21" fmla="*/ 34183 h 2991028"/>
              <a:gd name="connsiteX22" fmla="*/ 820396 w 3486684"/>
              <a:gd name="connsiteY22" fmla="*/ 51275 h 2991028"/>
              <a:gd name="connsiteX23" fmla="*/ 905854 w 3486684"/>
              <a:gd name="connsiteY23" fmla="*/ 68366 h 2991028"/>
              <a:gd name="connsiteX24" fmla="*/ 940038 w 3486684"/>
              <a:gd name="connsiteY24" fmla="*/ 85458 h 2991028"/>
              <a:gd name="connsiteX25" fmla="*/ 974221 w 3486684"/>
              <a:gd name="connsiteY25" fmla="*/ 94004 h 2991028"/>
              <a:gd name="connsiteX26" fmla="*/ 999858 w 3486684"/>
              <a:gd name="connsiteY26" fmla="*/ 111095 h 2991028"/>
              <a:gd name="connsiteX27" fmla="*/ 1068224 w 3486684"/>
              <a:gd name="connsiteY27" fmla="*/ 136733 h 2991028"/>
              <a:gd name="connsiteX28" fmla="*/ 1128045 w 3486684"/>
              <a:gd name="connsiteY28" fmla="*/ 170916 h 2991028"/>
              <a:gd name="connsiteX29" fmla="*/ 1153682 w 3486684"/>
              <a:gd name="connsiteY29" fmla="*/ 179462 h 2991028"/>
              <a:gd name="connsiteX30" fmla="*/ 1204957 w 3486684"/>
              <a:gd name="connsiteY30" fmla="*/ 230736 h 2991028"/>
              <a:gd name="connsiteX31" fmla="*/ 1239140 w 3486684"/>
              <a:gd name="connsiteY31" fmla="*/ 256374 h 2991028"/>
              <a:gd name="connsiteX32" fmla="*/ 1264778 w 3486684"/>
              <a:gd name="connsiteY32" fmla="*/ 273465 h 2991028"/>
              <a:gd name="connsiteX33" fmla="*/ 1324598 w 3486684"/>
              <a:gd name="connsiteY33" fmla="*/ 324740 h 2991028"/>
              <a:gd name="connsiteX34" fmla="*/ 1350236 w 3486684"/>
              <a:gd name="connsiteY34" fmla="*/ 367469 h 2991028"/>
              <a:gd name="connsiteX35" fmla="*/ 1375873 w 3486684"/>
              <a:gd name="connsiteY35" fmla="*/ 393106 h 2991028"/>
              <a:gd name="connsiteX36" fmla="*/ 1392965 w 3486684"/>
              <a:gd name="connsiteY36" fmla="*/ 444381 h 2991028"/>
              <a:gd name="connsiteX37" fmla="*/ 1427148 w 3486684"/>
              <a:gd name="connsiteY37" fmla="*/ 512748 h 2991028"/>
              <a:gd name="connsiteX38" fmla="*/ 1452785 w 3486684"/>
              <a:gd name="connsiteY38" fmla="*/ 589660 h 2991028"/>
              <a:gd name="connsiteX39" fmla="*/ 1486968 w 3486684"/>
              <a:gd name="connsiteY39" fmla="*/ 675118 h 2991028"/>
              <a:gd name="connsiteX40" fmla="*/ 1495514 w 3486684"/>
              <a:gd name="connsiteY40" fmla="*/ 700755 h 2991028"/>
              <a:gd name="connsiteX41" fmla="*/ 1521152 w 3486684"/>
              <a:gd name="connsiteY41" fmla="*/ 743484 h 2991028"/>
              <a:gd name="connsiteX42" fmla="*/ 1529697 w 3486684"/>
              <a:gd name="connsiteY42" fmla="*/ 769121 h 2991028"/>
              <a:gd name="connsiteX43" fmla="*/ 1555335 w 3486684"/>
              <a:gd name="connsiteY43" fmla="*/ 803305 h 2991028"/>
              <a:gd name="connsiteX44" fmla="*/ 1632247 w 3486684"/>
              <a:gd name="connsiteY44" fmla="*/ 897308 h 2991028"/>
              <a:gd name="connsiteX45" fmla="*/ 1657884 w 3486684"/>
              <a:gd name="connsiteY45" fmla="*/ 922946 h 2991028"/>
              <a:gd name="connsiteX46" fmla="*/ 1709159 w 3486684"/>
              <a:gd name="connsiteY46" fmla="*/ 948583 h 2991028"/>
              <a:gd name="connsiteX47" fmla="*/ 1794617 w 3486684"/>
              <a:gd name="connsiteY47" fmla="*/ 974220 h 2991028"/>
              <a:gd name="connsiteX48" fmla="*/ 2196269 w 3486684"/>
              <a:gd name="connsiteY48" fmla="*/ 965675 h 2991028"/>
              <a:gd name="connsiteX49" fmla="*/ 2230453 w 3486684"/>
              <a:gd name="connsiteY49" fmla="*/ 957129 h 2991028"/>
              <a:gd name="connsiteX50" fmla="*/ 2597922 w 3486684"/>
              <a:gd name="connsiteY50" fmla="*/ 974220 h 2991028"/>
              <a:gd name="connsiteX51" fmla="*/ 2623559 w 3486684"/>
              <a:gd name="connsiteY51" fmla="*/ 982766 h 2991028"/>
              <a:gd name="connsiteX52" fmla="*/ 2657742 w 3486684"/>
              <a:gd name="connsiteY52" fmla="*/ 991312 h 2991028"/>
              <a:gd name="connsiteX53" fmla="*/ 2683380 w 3486684"/>
              <a:gd name="connsiteY53" fmla="*/ 1008404 h 2991028"/>
              <a:gd name="connsiteX54" fmla="*/ 2709017 w 3486684"/>
              <a:gd name="connsiteY54" fmla="*/ 1016949 h 2991028"/>
              <a:gd name="connsiteX55" fmla="*/ 2751746 w 3486684"/>
              <a:gd name="connsiteY55" fmla="*/ 1034041 h 2991028"/>
              <a:gd name="connsiteX56" fmla="*/ 2820112 w 3486684"/>
              <a:gd name="connsiteY56" fmla="*/ 1068224 h 2991028"/>
              <a:gd name="connsiteX57" fmla="*/ 2871387 w 3486684"/>
              <a:gd name="connsiteY57" fmla="*/ 1085316 h 2991028"/>
              <a:gd name="connsiteX58" fmla="*/ 2956845 w 3486684"/>
              <a:gd name="connsiteY58" fmla="*/ 1136591 h 2991028"/>
              <a:gd name="connsiteX59" fmla="*/ 3025211 w 3486684"/>
              <a:gd name="connsiteY59" fmla="*/ 1170774 h 2991028"/>
              <a:gd name="connsiteX60" fmla="*/ 3085032 w 3486684"/>
              <a:gd name="connsiteY60" fmla="*/ 1222049 h 2991028"/>
              <a:gd name="connsiteX61" fmla="*/ 3110669 w 3486684"/>
              <a:gd name="connsiteY61" fmla="*/ 1230594 h 2991028"/>
              <a:gd name="connsiteX62" fmla="*/ 3144853 w 3486684"/>
              <a:gd name="connsiteY62" fmla="*/ 1256232 h 2991028"/>
              <a:gd name="connsiteX63" fmla="*/ 3170490 w 3486684"/>
              <a:gd name="connsiteY63" fmla="*/ 1281869 h 2991028"/>
              <a:gd name="connsiteX64" fmla="*/ 3196127 w 3486684"/>
              <a:gd name="connsiteY64" fmla="*/ 1290415 h 2991028"/>
              <a:gd name="connsiteX65" fmla="*/ 3230310 w 3486684"/>
              <a:gd name="connsiteY65" fmla="*/ 1324598 h 2991028"/>
              <a:gd name="connsiteX66" fmla="*/ 3255948 w 3486684"/>
              <a:gd name="connsiteY66" fmla="*/ 1341690 h 2991028"/>
              <a:gd name="connsiteX67" fmla="*/ 3298677 w 3486684"/>
              <a:gd name="connsiteY67" fmla="*/ 1375873 h 2991028"/>
              <a:gd name="connsiteX68" fmla="*/ 3332860 w 3486684"/>
              <a:gd name="connsiteY68" fmla="*/ 1410056 h 2991028"/>
              <a:gd name="connsiteX69" fmla="*/ 3349952 w 3486684"/>
              <a:gd name="connsiteY69" fmla="*/ 1435693 h 2991028"/>
              <a:gd name="connsiteX70" fmla="*/ 3384135 w 3486684"/>
              <a:gd name="connsiteY70" fmla="*/ 1461331 h 2991028"/>
              <a:gd name="connsiteX71" fmla="*/ 3409772 w 3486684"/>
              <a:gd name="connsiteY71" fmla="*/ 1512606 h 2991028"/>
              <a:gd name="connsiteX72" fmla="*/ 3435410 w 3486684"/>
              <a:gd name="connsiteY72" fmla="*/ 1563880 h 2991028"/>
              <a:gd name="connsiteX73" fmla="*/ 3443955 w 3486684"/>
              <a:gd name="connsiteY73" fmla="*/ 1598063 h 2991028"/>
              <a:gd name="connsiteX74" fmla="*/ 3461047 w 3486684"/>
              <a:gd name="connsiteY74" fmla="*/ 1632247 h 2991028"/>
              <a:gd name="connsiteX75" fmla="*/ 3469593 w 3486684"/>
              <a:gd name="connsiteY75" fmla="*/ 1717705 h 2991028"/>
              <a:gd name="connsiteX76" fmla="*/ 3478139 w 3486684"/>
              <a:gd name="connsiteY76" fmla="*/ 1751888 h 2991028"/>
              <a:gd name="connsiteX77" fmla="*/ 3486684 w 3486684"/>
              <a:gd name="connsiteY77" fmla="*/ 1811708 h 2991028"/>
              <a:gd name="connsiteX78" fmla="*/ 3478139 w 3486684"/>
              <a:gd name="connsiteY78" fmla="*/ 2085174 h 2991028"/>
              <a:gd name="connsiteX79" fmla="*/ 3461047 w 3486684"/>
              <a:gd name="connsiteY79" fmla="*/ 2153540 h 2991028"/>
              <a:gd name="connsiteX80" fmla="*/ 3443955 w 3486684"/>
              <a:gd name="connsiteY80" fmla="*/ 2221906 h 2991028"/>
              <a:gd name="connsiteX81" fmla="*/ 3418318 w 3486684"/>
              <a:gd name="connsiteY81" fmla="*/ 2256090 h 2991028"/>
              <a:gd name="connsiteX82" fmla="*/ 3401226 w 3486684"/>
              <a:gd name="connsiteY82" fmla="*/ 2290273 h 2991028"/>
              <a:gd name="connsiteX83" fmla="*/ 3341406 w 3486684"/>
              <a:gd name="connsiteY83" fmla="*/ 2350093 h 2991028"/>
              <a:gd name="connsiteX84" fmla="*/ 3281585 w 3486684"/>
              <a:gd name="connsiteY84" fmla="*/ 2384277 h 2991028"/>
              <a:gd name="connsiteX85" fmla="*/ 3230310 w 3486684"/>
              <a:gd name="connsiteY85" fmla="*/ 2401368 h 2991028"/>
              <a:gd name="connsiteX86" fmla="*/ 3170490 w 3486684"/>
              <a:gd name="connsiteY86" fmla="*/ 2418460 h 2991028"/>
              <a:gd name="connsiteX87" fmla="*/ 3110669 w 3486684"/>
              <a:gd name="connsiteY87" fmla="*/ 2427006 h 2991028"/>
              <a:gd name="connsiteX88" fmla="*/ 2768838 w 3486684"/>
              <a:gd name="connsiteY88" fmla="*/ 2418460 h 2991028"/>
              <a:gd name="connsiteX89" fmla="*/ 2666288 w 3486684"/>
              <a:gd name="connsiteY89" fmla="*/ 2409914 h 2991028"/>
              <a:gd name="connsiteX90" fmla="*/ 2615013 w 3486684"/>
              <a:gd name="connsiteY90" fmla="*/ 2401368 h 2991028"/>
              <a:gd name="connsiteX91" fmla="*/ 2409914 w 3486684"/>
              <a:gd name="connsiteY91" fmla="*/ 2392822 h 2991028"/>
              <a:gd name="connsiteX92" fmla="*/ 2119357 w 3486684"/>
              <a:gd name="connsiteY92" fmla="*/ 2401368 h 2991028"/>
              <a:gd name="connsiteX93" fmla="*/ 2093720 w 3486684"/>
              <a:gd name="connsiteY93" fmla="*/ 2409914 h 2991028"/>
              <a:gd name="connsiteX94" fmla="*/ 2025353 w 3486684"/>
              <a:gd name="connsiteY94" fmla="*/ 2418460 h 2991028"/>
              <a:gd name="connsiteX95" fmla="*/ 1974079 w 3486684"/>
              <a:gd name="connsiteY95" fmla="*/ 2427006 h 2991028"/>
              <a:gd name="connsiteX96" fmla="*/ 1931350 w 3486684"/>
              <a:gd name="connsiteY96" fmla="*/ 2444097 h 2991028"/>
              <a:gd name="connsiteX97" fmla="*/ 1862983 w 3486684"/>
              <a:gd name="connsiteY97" fmla="*/ 2461189 h 2991028"/>
              <a:gd name="connsiteX98" fmla="*/ 1811709 w 3486684"/>
              <a:gd name="connsiteY98" fmla="*/ 2478280 h 2991028"/>
              <a:gd name="connsiteX99" fmla="*/ 1734796 w 3486684"/>
              <a:gd name="connsiteY99" fmla="*/ 2503918 h 2991028"/>
              <a:gd name="connsiteX100" fmla="*/ 1709159 w 3486684"/>
              <a:gd name="connsiteY100" fmla="*/ 2512463 h 2991028"/>
              <a:gd name="connsiteX101" fmla="*/ 1649339 w 3486684"/>
              <a:gd name="connsiteY101" fmla="*/ 2546647 h 2991028"/>
              <a:gd name="connsiteX102" fmla="*/ 1623701 w 3486684"/>
              <a:gd name="connsiteY102" fmla="*/ 2555192 h 2991028"/>
              <a:gd name="connsiteX103" fmla="*/ 1563881 w 3486684"/>
              <a:gd name="connsiteY103" fmla="*/ 2589376 h 2991028"/>
              <a:gd name="connsiteX104" fmla="*/ 1538243 w 3486684"/>
              <a:gd name="connsiteY104" fmla="*/ 2597921 h 2991028"/>
              <a:gd name="connsiteX105" fmla="*/ 1452785 w 3486684"/>
              <a:gd name="connsiteY105" fmla="*/ 2666288 h 2991028"/>
              <a:gd name="connsiteX106" fmla="*/ 1427148 w 3486684"/>
              <a:gd name="connsiteY106" fmla="*/ 2683379 h 2991028"/>
              <a:gd name="connsiteX107" fmla="*/ 1367327 w 3486684"/>
              <a:gd name="connsiteY107" fmla="*/ 2743200 h 2991028"/>
              <a:gd name="connsiteX108" fmla="*/ 1341690 w 3486684"/>
              <a:gd name="connsiteY108" fmla="*/ 2768837 h 2991028"/>
              <a:gd name="connsiteX109" fmla="*/ 1316053 w 3486684"/>
              <a:gd name="connsiteY109" fmla="*/ 2785929 h 2991028"/>
              <a:gd name="connsiteX110" fmla="*/ 1264778 w 3486684"/>
              <a:gd name="connsiteY110" fmla="*/ 2837204 h 2991028"/>
              <a:gd name="connsiteX111" fmla="*/ 1187866 w 3486684"/>
              <a:gd name="connsiteY111" fmla="*/ 2879933 h 2991028"/>
              <a:gd name="connsiteX112" fmla="*/ 1136591 w 3486684"/>
              <a:gd name="connsiteY112" fmla="*/ 2914116 h 2991028"/>
              <a:gd name="connsiteX113" fmla="*/ 1110953 w 3486684"/>
              <a:gd name="connsiteY113" fmla="*/ 2922662 h 2991028"/>
              <a:gd name="connsiteX114" fmla="*/ 1068224 w 3486684"/>
              <a:gd name="connsiteY114" fmla="*/ 2948299 h 2991028"/>
              <a:gd name="connsiteX115" fmla="*/ 1016950 w 3486684"/>
              <a:gd name="connsiteY115" fmla="*/ 2956845 h 2991028"/>
              <a:gd name="connsiteX116" fmla="*/ 982767 w 3486684"/>
              <a:gd name="connsiteY116" fmla="*/ 2973936 h 2991028"/>
              <a:gd name="connsiteX117" fmla="*/ 931492 w 3486684"/>
              <a:gd name="connsiteY117" fmla="*/ 2982482 h 2991028"/>
              <a:gd name="connsiteX118" fmla="*/ 888763 w 3486684"/>
              <a:gd name="connsiteY118" fmla="*/ 2991028 h 2991028"/>
              <a:gd name="connsiteX119" fmla="*/ 658026 w 3486684"/>
              <a:gd name="connsiteY119" fmla="*/ 2982482 h 2991028"/>
              <a:gd name="connsiteX120" fmla="*/ 615297 w 3486684"/>
              <a:gd name="connsiteY120" fmla="*/ 2973936 h 2991028"/>
              <a:gd name="connsiteX121" fmla="*/ 538385 w 3486684"/>
              <a:gd name="connsiteY121" fmla="*/ 2956845 h 2991028"/>
              <a:gd name="connsiteX122" fmla="*/ 470019 w 3486684"/>
              <a:gd name="connsiteY122" fmla="*/ 2931207 h 2991028"/>
              <a:gd name="connsiteX123" fmla="*/ 427290 w 3486684"/>
              <a:gd name="connsiteY123" fmla="*/ 2922662 h 2991028"/>
              <a:gd name="connsiteX124" fmla="*/ 393107 w 3486684"/>
              <a:gd name="connsiteY124" fmla="*/ 2897024 h 2991028"/>
              <a:gd name="connsiteX125" fmla="*/ 367469 w 3486684"/>
              <a:gd name="connsiteY125" fmla="*/ 2871387 h 2991028"/>
              <a:gd name="connsiteX126" fmla="*/ 341832 w 3486684"/>
              <a:gd name="connsiteY126" fmla="*/ 2862841 h 2991028"/>
              <a:gd name="connsiteX127" fmla="*/ 316195 w 3486684"/>
              <a:gd name="connsiteY127" fmla="*/ 2828658 h 2991028"/>
              <a:gd name="connsiteX128" fmla="*/ 264920 w 3486684"/>
              <a:gd name="connsiteY128" fmla="*/ 2777383 h 2991028"/>
              <a:gd name="connsiteX129" fmla="*/ 222191 w 3486684"/>
              <a:gd name="connsiteY129" fmla="*/ 2709017 h 2991028"/>
              <a:gd name="connsiteX130" fmla="*/ 188008 w 3486684"/>
              <a:gd name="connsiteY130" fmla="*/ 2657742 h 2991028"/>
              <a:gd name="connsiteX131" fmla="*/ 179462 w 3486684"/>
              <a:gd name="connsiteY131" fmla="*/ 2632105 h 2991028"/>
              <a:gd name="connsiteX132" fmla="*/ 170916 w 3486684"/>
              <a:gd name="connsiteY132" fmla="*/ 2597921 h 2991028"/>
              <a:gd name="connsiteX133" fmla="*/ 153824 w 3486684"/>
              <a:gd name="connsiteY133" fmla="*/ 2572284 h 2991028"/>
              <a:gd name="connsiteX134" fmla="*/ 136733 w 3486684"/>
              <a:gd name="connsiteY134" fmla="*/ 2503918 h 2991028"/>
              <a:gd name="connsiteX135" fmla="*/ 128187 w 3486684"/>
              <a:gd name="connsiteY135" fmla="*/ 2478280 h 2991028"/>
              <a:gd name="connsiteX136" fmla="*/ 111096 w 3486684"/>
              <a:gd name="connsiteY136" fmla="*/ 2409914 h 2991028"/>
              <a:gd name="connsiteX137" fmla="*/ 94004 w 3486684"/>
              <a:gd name="connsiteY137" fmla="*/ 2307364 h 2991028"/>
              <a:gd name="connsiteX138" fmla="*/ 102550 w 3486684"/>
              <a:gd name="connsiteY138" fmla="*/ 2179178 h 2991028"/>
              <a:gd name="connsiteX139" fmla="*/ 111096 w 3486684"/>
              <a:gd name="connsiteY139" fmla="*/ 2144994 h 2991028"/>
              <a:gd name="connsiteX140" fmla="*/ 119641 w 3486684"/>
              <a:gd name="connsiteY140" fmla="*/ 2093720 h 2991028"/>
              <a:gd name="connsiteX141" fmla="*/ 136733 w 3486684"/>
              <a:gd name="connsiteY141" fmla="*/ 2042445 h 2991028"/>
              <a:gd name="connsiteX142" fmla="*/ 162370 w 3486684"/>
              <a:gd name="connsiteY142" fmla="*/ 1956987 h 2991028"/>
              <a:gd name="connsiteX143" fmla="*/ 170916 w 3486684"/>
              <a:gd name="connsiteY143" fmla="*/ 1931349 h 2991028"/>
              <a:gd name="connsiteX144" fmla="*/ 188008 w 3486684"/>
              <a:gd name="connsiteY144" fmla="*/ 1905712 h 2991028"/>
              <a:gd name="connsiteX145" fmla="*/ 196553 w 3486684"/>
              <a:gd name="connsiteY145" fmla="*/ 1820254 h 2991028"/>
              <a:gd name="connsiteX146" fmla="*/ 205099 w 3486684"/>
              <a:gd name="connsiteY146" fmla="*/ 1794617 h 2991028"/>
              <a:gd name="connsiteX147" fmla="*/ 222191 w 3486684"/>
              <a:gd name="connsiteY147" fmla="*/ 1700613 h 2991028"/>
              <a:gd name="connsiteX148" fmla="*/ 230737 w 3486684"/>
              <a:gd name="connsiteY148" fmla="*/ 1666430 h 2991028"/>
              <a:gd name="connsiteX149" fmla="*/ 239282 w 3486684"/>
              <a:gd name="connsiteY149" fmla="*/ 1615155 h 2991028"/>
              <a:gd name="connsiteX150" fmla="*/ 222191 w 3486684"/>
              <a:gd name="connsiteY150" fmla="*/ 1486968 h 2991028"/>
              <a:gd name="connsiteX151" fmla="*/ 213645 w 3486684"/>
              <a:gd name="connsiteY151" fmla="*/ 1461331 h 2991028"/>
              <a:gd name="connsiteX152" fmla="*/ 188008 w 3486684"/>
              <a:gd name="connsiteY152" fmla="*/ 1427148 h 2991028"/>
              <a:gd name="connsiteX153" fmla="*/ 145279 w 3486684"/>
              <a:gd name="connsiteY153" fmla="*/ 1367327 h 2991028"/>
              <a:gd name="connsiteX154" fmla="*/ 111096 w 3486684"/>
              <a:gd name="connsiteY154" fmla="*/ 1316052 h 2991028"/>
              <a:gd name="connsiteX155" fmla="*/ 94004 w 3486684"/>
              <a:gd name="connsiteY155" fmla="*/ 1290415 h 2991028"/>
              <a:gd name="connsiteX156" fmla="*/ 68367 w 3486684"/>
              <a:gd name="connsiteY156" fmla="*/ 1273323 h 2991028"/>
              <a:gd name="connsiteX157" fmla="*/ 17092 w 3486684"/>
              <a:gd name="connsiteY157" fmla="*/ 1170774 h 2991028"/>
              <a:gd name="connsiteX158" fmla="*/ 0 w 3486684"/>
              <a:gd name="connsiteY158" fmla="*/ 1170774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3486684" h="2991028">
                <a:moveTo>
                  <a:pt x="0" y="1170774"/>
                </a:moveTo>
                <a:lnTo>
                  <a:pt x="0" y="1170774"/>
                </a:lnTo>
                <a:cubicBezTo>
                  <a:pt x="2849" y="1085316"/>
                  <a:pt x="3525" y="999758"/>
                  <a:pt x="8546" y="914400"/>
                </a:cubicBezTo>
                <a:cubicBezTo>
                  <a:pt x="9236" y="902675"/>
                  <a:pt x="14002" y="891548"/>
                  <a:pt x="17092" y="880217"/>
                </a:cubicBezTo>
                <a:cubicBezTo>
                  <a:pt x="34293" y="817144"/>
                  <a:pt x="34658" y="829649"/>
                  <a:pt x="42729" y="769121"/>
                </a:cubicBezTo>
                <a:cubicBezTo>
                  <a:pt x="46138" y="743552"/>
                  <a:pt x="48575" y="717862"/>
                  <a:pt x="51275" y="692209"/>
                </a:cubicBezTo>
                <a:cubicBezTo>
                  <a:pt x="54272" y="663738"/>
                  <a:pt x="55772" y="635091"/>
                  <a:pt x="59821" y="606751"/>
                </a:cubicBezTo>
                <a:cubicBezTo>
                  <a:pt x="61482" y="595124"/>
                  <a:pt x="65819" y="584033"/>
                  <a:pt x="68367" y="572568"/>
                </a:cubicBezTo>
                <a:cubicBezTo>
                  <a:pt x="71518" y="558389"/>
                  <a:pt x="73389" y="543930"/>
                  <a:pt x="76912" y="529839"/>
                </a:cubicBezTo>
                <a:cubicBezTo>
                  <a:pt x="79097" y="521100"/>
                  <a:pt x="83273" y="512941"/>
                  <a:pt x="85458" y="504202"/>
                </a:cubicBezTo>
                <a:cubicBezTo>
                  <a:pt x="102025" y="437937"/>
                  <a:pt x="82665" y="484151"/>
                  <a:pt x="111096" y="427290"/>
                </a:cubicBezTo>
                <a:cubicBezTo>
                  <a:pt x="113944" y="407350"/>
                  <a:pt x="115691" y="387221"/>
                  <a:pt x="119641" y="367469"/>
                </a:cubicBezTo>
                <a:cubicBezTo>
                  <a:pt x="121408" y="358636"/>
                  <a:pt x="125712" y="350493"/>
                  <a:pt x="128187" y="341832"/>
                </a:cubicBezTo>
                <a:cubicBezTo>
                  <a:pt x="140778" y="297767"/>
                  <a:pt x="133518" y="307140"/>
                  <a:pt x="153824" y="256374"/>
                </a:cubicBezTo>
                <a:cubicBezTo>
                  <a:pt x="158555" y="244546"/>
                  <a:pt x="165219" y="233585"/>
                  <a:pt x="170916" y="222191"/>
                </a:cubicBezTo>
                <a:cubicBezTo>
                  <a:pt x="188468" y="134433"/>
                  <a:pt x="164366" y="226742"/>
                  <a:pt x="213645" y="128187"/>
                </a:cubicBezTo>
                <a:cubicBezTo>
                  <a:pt x="219342" y="116793"/>
                  <a:pt x="224183" y="104928"/>
                  <a:pt x="230737" y="94004"/>
                </a:cubicBezTo>
                <a:cubicBezTo>
                  <a:pt x="250846" y="60490"/>
                  <a:pt x="273297" y="19271"/>
                  <a:pt x="316195" y="8546"/>
                </a:cubicBezTo>
                <a:lnTo>
                  <a:pt x="350378" y="0"/>
                </a:lnTo>
                <a:cubicBezTo>
                  <a:pt x="455776" y="2849"/>
                  <a:pt x="561391" y="1208"/>
                  <a:pt x="666572" y="8546"/>
                </a:cubicBezTo>
                <a:cubicBezTo>
                  <a:pt x="684544" y="9800"/>
                  <a:pt x="700369" y="21268"/>
                  <a:pt x="717847" y="25637"/>
                </a:cubicBezTo>
                <a:cubicBezTo>
                  <a:pt x="734657" y="29839"/>
                  <a:pt x="752030" y="31334"/>
                  <a:pt x="769122" y="34183"/>
                </a:cubicBezTo>
                <a:cubicBezTo>
                  <a:pt x="786213" y="39880"/>
                  <a:pt x="802918" y="46905"/>
                  <a:pt x="820396" y="51275"/>
                </a:cubicBezTo>
                <a:cubicBezTo>
                  <a:pt x="848579" y="58321"/>
                  <a:pt x="905854" y="68366"/>
                  <a:pt x="905854" y="68366"/>
                </a:cubicBezTo>
                <a:cubicBezTo>
                  <a:pt x="917249" y="74063"/>
                  <a:pt x="928110" y="80985"/>
                  <a:pt x="940038" y="85458"/>
                </a:cubicBezTo>
                <a:cubicBezTo>
                  <a:pt x="951035" y="89582"/>
                  <a:pt x="963426" y="89377"/>
                  <a:pt x="974221" y="94004"/>
                </a:cubicBezTo>
                <a:cubicBezTo>
                  <a:pt x="983661" y="98050"/>
                  <a:pt x="990672" y="106502"/>
                  <a:pt x="999858" y="111095"/>
                </a:cubicBezTo>
                <a:cubicBezTo>
                  <a:pt x="1070659" y="146496"/>
                  <a:pt x="1016461" y="114549"/>
                  <a:pt x="1068224" y="136733"/>
                </a:cubicBezTo>
                <a:cubicBezTo>
                  <a:pt x="1173091" y="181675"/>
                  <a:pt x="1042229" y="128006"/>
                  <a:pt x="1128045" y="170916"/>
                </a:cubicBezTo>
                <a:cubicBezTo>
                  <a:pt x="1136102" y="174945"/>
                  <a:pt x="1145136" y="176613"/>
                  <a:pt x="1153682" y="179462"/>
                </a:cubicBezTo>
                <a:cubicBezTo>
                  <a:pt x="1170774" y="196553"/>
                  <a:pt x="1185620" y="216233"/>
                  <a:pt x="1204957" y="230736"/>
                </a:cubicBezTo>
                <a:cubicBezTo>
                  <a:pt x="1216351" y="239282"/>
                  <a:pt x="1227550" y="248095"/>
                  <a:pt x="1239140" y="256374"/>
                </a:cubicBezTo>
                <a:cubicBezTo>
                  <a:pt x="1247498" y="262344"/>
                  <a:pt x="1256980" y="266781"/>
                  <a:pt x="1264778" y="273465"/>
                </a:cubicBezTo>
                <a:cubicBezTo>
                  <a:pt x="1337312" y="335637"/>
                  <a:pt x="1265738" y="285501"/>
                  <a:pt x="1324598" y="324740"/>
                </a:cubicBezTo>
                <a:cubicBezTo>
                  <a:pt x="1333144" y="338983"/>
                  <a:pt x="1340270" y="354181"/>
                  <a:pt x="1350236" y="367469"/>
                </a:cubicBezTo>
                <a:cubicBezTo>
                  <a:pt x="1357487" y="377137"/>
                  <a:pt x="1370004" y="382541"/>
                  <a:pt x="1375873" y="393106"/>
                </a:cubicBezTo>
                <a:cubicBezTo>
                  <a:pt x="1384622" y="408855"/>
                  <a:pt x="1382972" y="429390"/>
                  <a:pt x="1392965" y="444381"/>
                </a:cubicBezTo>
                <a:cubicBezTo>
                  <a:pt x="1415334" y="477936"/>
                  <a:pt x="1411067" y="467722"/>
                  <a:pt x="1427148" y="512748"/>
                </a:cubicBezTo>
                <a:cubicBezTo>
                  <a:pt x="1436237" y="538198"/>
                  <a:pt x="1440699" y="565489"/>
                  <a:pt x="1452785" y="589660"/>
                </a:cubicBezTo>
                <a:cubicBezTo>
                  <a:pt x="1477935" y="639959"/>
                  <a:pt x="1465847" y="611754"/>
                  <a:pt x="1486968" y="675118"/>
                </a:cubicBezTo>
                <a:cubicBezTo>
                  <a:pt x="1489817" y="683664"/>
                  <a:pt x="1490879" y="693031"/>
                  <a:pt x="1495514" y="700755"/>
                </a:cubicBezTo>
                <a:cubicBezTo>
                  <a:pt x="1504060" y="714998"/>
                  <a:pt x="1513724" y="728627"/>
                  <a:pt x="1521152" y="743484"/>
                </a:cubicBezTo>
                <a:cubicBezTo>
                  <a:pt x="1525180" y="751541"/>
                  <a:pt x="1525228" y="761300"/>
                  <a:pt x="1529697" y="769121"/>
                </a:cubicBezTo>
                <a:cubicBezTo>
                  <a:pt x="1536764" y="781488"/>
                  <a:pt x="1547434" y="791454"/>
                  <a:pt x="1555335" y="803305"/>
                </a:cubicBezTo>
                <a:cubicBezTo>
                  <a:pt x="1606101" y="879455"/>
                  <a:pt x="1550755" y="815816"/>
                  <a:pt x="1632247" y="897308"/>
                </a:cubicBezTo>
                <a:cubicBezTo>
                  <a:pt x="1640793" y="905854"/>
                  <a:pt x="1646419" y="919124"/>
                  <a:pt x="1657884" y="922946"/>
                </a:cubicBezTo>
                <a:cubicBezTo>
                  <a:pt x="1751384" y="954113"/>
                  <a:pt x="1609764" y="904408"/>
                  <a:pt x="1709159" y="948583"/>
                </a:cubicBezTo>
                <a:cubicBezTo>
                  <a:pt x="1735916" y="960475"/>
                  <a:pt x="1766203" y="967117"/>
                  <a:pt x="1794617" y="974220"/>
                </a:cubicBezTo>
                <a:lnTo>
                  <a:pt x="2196269" y="965675"/>
                </a:lnTo>
                <a:cubicBezTo>
                  <a:pt x="2208005" y="965215"/>
                  <a:pt x="2218710" y="956879"/>
                  <a:pt x="2230453" y="957129"/>
                </a:cubicBezTo>
                <a:cubicBezTo>
                  <a:pt x="2353047" y="959737"/>
                  <a:pt x="2475432" y="968523"/>
                  <a:pt x="2597922" y="974220"/>
                </a:cubicBezTo>
                <a:cubicBezTo>
                  <a:pt x="2606468" y="977069"/>
                  <a:pt x="2614898" y="980291"/>
                  <a:pt x="2623559" y="982766"/>
                </a:cubicBezTo>
                <a:cubicBezTo>
                  <a:pt x="2634852" y="985993"/>
                  <a:pt x="2646947" y="986685"/>
                  <a:pt x="2657742" y="991312"/>
                </a:cubicBezTo>
                <a:cubicBezTo>
                  <a:pt x="2667183" y="995358"/>
                  <a:pt x="2674193" y="1003811"/>
                  <a:pt x="2683380" y="1008404"/>
                </a:cubicBezTo>
                <a:cubicBezTo>
                  <a:pt x="2691437" y="1012432"/>
                  <a:pt x="2700583" y="1013786"/>
                  <a:pt x="2709017" y="1016949"/>
                </a:cubicBezTo>
                <a:cubicBezTo>
                  <a:pt x="2723381" y="1022335"/>
                  <a:pt x="2737818" y="1027613"/>
                  <a:pt x="2751746" y="1034041"/>
                </a:cubicBezTo>
                <a:cubicBezTo>
                  <a:pt x="2774879" y="1044718"/>
                  <a:pt x="2795941" y="1060167"/>
                  <a:pt x="2820112" y="1068224"/>
                </a:cubicBezTo>
                <a:cubicBezTo>
                  <a:pt x="2837204" y="1073921"/>
                  <a:pt x="2855273" y="1077259"/>
                  <a:pt x="2871387" y="1085316"/>
                </a:cubicBezTo>
                <a:cubicBezTo>
                  <a:pt x="2901100" y="1100173"/>
                  <a:pt x="2927132" y="1121735"/>
                  <a:pt x="2956845" y="1136591"/>
                </a:cubicBezTo>
                <a:cubicBezTo>
                  <a:pt x="2979634" y="1147985"/>
                  <a:pt x="3007195" y="1152758"/>
                  <a:pt x="3025211" y="1170774"/>
                </a:cubicBezTo>
                <a:cubicBezTo>
                  <a:pt x="3045414" y="1190976"/>
                  <a:pt x="3059456" y="1207434"/>
                  <a:pt x="3085032" y="1222049"/>
                </a:cubicBezTo>
                <a:cubicBezTo>
                  <a:pt x="3092853" y="1226518"/>
                  <a:pt x="3102123" y="1227746"/>
                  <a:pt x="3110669" y="1230594"/>
                </a:cubicBezTo>
                <a:cubicBezTo>
                  <a:pt x="3122064" y="1239140"/>
                  <a:pt x="3134039" y="1246963"/>
                  <a:pt x="3144853" y="1256232"/>
                </a:cubicBezTo>
                <a:cubicBezTo>
                  <a:pt x="3154029" y="1264097"/>
                  <a:pt x="3160434" y="1275165"/>
                  <a:pt x="3170490" y="1281869"/>
                </a:cubicBezTo>
                <a:cubicBezTo>
                  <a:pt x="3177985" y="1286866"/>
                  <a:pt x="3187581" y="1287566"/>
                  <a:pt x="3196127" y="1290415"/>
                </a:cubicBezTo>
                <a:cubicBezTo>
                  <a:pt x="3207521" y="1301809"/>
                  <a:pt x="3218075" y="1314111"/>
                  <a:pt x="3230310" y="1324598"/>
                </a:cubicBezTo>
                <a:cubicBezTo>
                  <a:pt x="3238108" y="1331282"/>
                  <a:pt x="3247731" y="1335527"/>
                  <a:pt x="3255948" y="1341690"/>
                </a:cubicBezTo>
                <a:cubicBezTo>
                  <a:pt x="3270540" y="1352634"/>
                  <a:pt x="3285044" y="1363755"/>
                  <a:pt x="3298677" y="1375873"/>
                </a:cubicBezTo>
                <a:cubicBezTo>
                  <a:pt x="3310721" y="1386579"/>
                  <a:pt x="3322373" y="1397821"/>
                  <a:pt x="3332860" y="1410056"/>
                </a:cubicBezTo>
                <a:cubicBezTo>
                  <a:pt x="3339544" y="1417854"/>
                  <a:pt x="3342689" y="1428430"/>
                  <a:pt x="3349952" y="1435693"/>
                </a:cubicBezTo>
                <a:cubicBezTo>
                  <a:pt x="3360023" y="1445764"/>
                  <a:pt x="3372741" y="1452785"/>
                  <a:pt x="3384135" y="1461331"/>
                </a:cubicBezTo>
                <a:cubicBezTo>
                  <a:pt x="3405615" y="1525770"/>
                  <a:pt x="3376640" y="1446341"/>
                  <a:pt x="3409772" y="1512606"/>
                </a:cubicBezTo>
                <a:cubicBezTo>
                  <a:pt x="3445146" y="1583355"/>
                  <a:pt x="3386436" y="1490422"/>
                  <a:pt x="3435410" y="1563880"/>
                </a:cubicBezTo>
                <a:cubicBezTo>
                  <a:pt x="3438258" y="1575274"/>
                  <a:pt x="3439831" y="1587066"/>
                  <a:pt x="3443955" y="1598063"/>
                </a:cubicBezTo>
                <a:cubicBezTo>
                  <a:pt x="3448428" y="1609992"/>
                  <a:pt x="3458378" y="1619790"/>
                  <a:pt x="3461047" y="1632247"/>
                </a:cubicBezTo>
                <a:cubicBezTo>
                  <a:pt x="3467046" y="1660240"/>
                  <a:pt x="3465544" y="1689365"/>
                  <a:pt x="3469593" y="1717705"/>
                </a:cubicBezTo>
                <a:cubicBezTo>
                  <a:pt x="3471254" y="1729332"/>
                  <a:pt x="3476038" y="1740332"/>
                  <a:pt x="3478139" y="1751888"/>
                </a:cubicBezTo>
                <a:cubicBezTo>
                  <a:pt x="3481742" y="1771706"/>
                  <a:pt x="3483836" y="1791768"/>
                  <a:pt x="3486684" y="1811708"/>
                </a:cubicBezTo>
                <a:cubicBezTo>
                  <a:pt x="3483836" y="1902863"/>
                  <a:pt x="3483061" y="1994107"/>
                  <a:pt x="3478139" y="2085174"/>
                </a:cubicBezTo>
                <a:cubicBezTo>
                  <a:pt x="3476260" y="2119939"/>
                  <a:pt x="3468956" y="2124541"/>
                  <a:pt x="3461047" y="2153540"/>
                </a:cubicBezTo>
                <a:cubicBezTo>
                  <a:pt x="3454866" y="2176202"/>
                  <a:pt x="3458049" y="2203114"/>
                  <a:pt x="3443955" y="2221906"/>
                </a:cubicBezTo>
                <a:cubicBezTo>
                  <a:pt x="3435409" y="2233301"/>
                  <a:pt x="3425867" y="2244012"/>
                  <a:pt x="3418318" y="2256090"/>
                </a:cubicBezTo>
                <a:cubicBezTo>
                  <a:pt x="3411566" y="2266893"/>
                  <a:pt x="3409293" y="2280413"/>
                  <a:pt x="3401226" y="2290273"/>
                </a:cubicBezTo>
                <a:cubicBezTo>
                  <a:pt x="3383369" y="2312098"/>
                  <a:pt x="3364869" y="2334451"/>
                  <a:pt x="3341406" y="2350093"/>
                </a:cubicBezTo>
                <a:cubicBezTo>
                  <a:pt x="3318283" y="2365508"/>
                  <a:pt x="3308688" y="2373436"/>
                  <a:pt x="3281585" y="2384277"/>
                </a:cubicBezTo>
                <a:cubicBezTo>
                  <a:pt x="3264857" y="2390968"/>
                  <a:pt x="3247402" y="2395671"/>
                  <a:pt x="3230310" y="2401368"/>
                </a:cubicBezTo>
                <a:cubicBezTo>
                  <a:pt x="3208342" y="2408691"/>
                  <a:pt x="3194101" y="2414167"/>
                  <a:pt x="3170490" y="2418460"/>
                </a:cubicBezTo>
                <a:cubicBezTo>
                  <a:pt x="3150672" y="2422063"/>
                  <a:pt x="3130609" y="2424157"/>
                  <a:pt x="3110669" y="2427006"/>
                </a:cubicBezTo>
                <a:lnTo>
                  <a:pt x="2768838" y="2418460"/>
                </a:lnTo>
                <a:cubicBezTo>
                  <a:pt x="2734562" y="2417142"/>
                  <a:pt x="2700380" y="2413702"/>
                  <a:pt x="2666288" y="2409914"/>
                </a:cubicBezTo>
                <a:cubicBezTo>
                  <a:pt x="2649067" y="2408000"/>
                  <a:pt x="2632302" y="2402521"/>
                  <a:pt x="2615013" y="2401368"/>
                </a:cubicBezTo>
                <a:cubicBezTo>
                  <a:pt x="2546739" y="2396816"/>
                  <a:pt x="2478280" y="2395671"/>
                  <a:pt x="2409914" y="2392822"/>
                </a:cubicBezTo>
                <a:cubicBezTo>
                  <a:pt x="2313062" y="2395671"/>
                  <a:pt x="2216110" y="2396138"/>
                  <a:pt x="2119357" y="2401368"/>
                </a:cubicBezTo>
                <a:cubicBezTo>
                  <a:pt x="2110362" y="2401854"/>
                  <a:pt x="2102583" y="2408303"/>
                  <a:pt x="2093720" y="2409914"/>
                </a:cubicBezTo>
                <a:cubicBezTo>
                  <a:pt x="2071124" y="2414022"/>
                  <a:pt x="2048089" y="2415212"/>
                  <a:pt x="2025353" y="2418460"/>
                </a:cubicBezTo>
                <a:cubicBezTo>
                  <a:pt x="2008200" y="2420910"/>
                  <a:pt x="1991170" y="2424157"/>
                  <a:pt x="1974079" y="2427006"/>
                </a:cubicBezTo>
                <a:cubicBezTo>
                  <a:pt x="1959836" y="2432703"/>
                  <a:pt x="1946012" y="2439586"/>
                  <a:pt x="1931350" y="2444097"/>
                </a:cubicBezTo>
                <a:cubicBezTo>
                  <a:pt x="1908898" y="2451005"/>
                  <a:pt x="1885570" y="2454736"/>
                  <a:pt x="1862983" y="2461189"/>
                </a:cubicBezTo>
                <a:cubicBezTo>
                  <a:pt x="1845660" y="2466138"/>
                  <a:pt x="1828800" y="2472583"/>
                  <a:pt x="1811709" y="2478280"/>
                </a:cubicBezTo>
                <a:lnTo>
                  <a:pt x="1734796" y="2503918"/>
                </a:lnTo>
                <a:lnTo>
                  <a:pt x="1709159" y="2512463"/>
                </a:lnTo>
                <a:cubicBezTo>
                  <a:pt x="1683414" y="2529627"/>
                  <a:pt x="1679695" y="2533638"/>
                  <a:pt x="1649339" y="2546647"/>
                </a:cubicBezTo>
                <a:cubicBezTo>
                  <a:pt x="1641059" y="2550195"/>
                  <a:pt x="1632247" y="2552344"/>
                  <a:pt x="1623701" y="2555192"/>
                </a:cubicBezTo>
                <a:cubicBezTo>
                  <a:pt x="1597956" y="2572356"/>
                  <a:pt x="1594237" y="2576367"/>
                  <a:pt x="1563881" y="2589376"/>
                </a:cubicBezTo>
                <a:cubicBezTo>
                  <a:pt x="1555601" y="2592924"/>
                  <a:pt x="1546789" y="2595073"/>
                  <a:pt x="1538243" y="2597921"/>
                </a:cubicBezTo>
                <a:cubicBezTo>
                  <a:pt x="1509757" y="2620710"/>
                  <a:pt x="1483138" y="2646053"/>
                  <a:pt x="1452785" y="2666288"/>
                </a:cubicBezTo>
                <a:cubicBezTo>
                  <a:pt x="1444239" y="2671985"/>
                  <a:pt x="1434782" y="2676508"/>
                  <a:pt x="1427148" y="2683379"/>
                </a:cubicBezTo>
                <a:cubicBezTo>
                  <a:pt x="1406187" y="2702244"/>
                  <a:pt x="1387267" y="2723260"/>
                  <a:pt x="1367327" y="2743200"/>
                </a:cubicBezTo>
                <a:cubicBezTo>
                  <a:pt x="1358781" y="2751746"/>
                  <a:pt x="1351746" y="2762133"/>
                  <a:pt x="1341690" y="2768837"/>
                </a:cubicBezTo>
                <a:cubicBezTo>
                  <a:pt x="1333144" y="2774534"/>
                  <a:pt x="1323729" y="2779105"/>
                  <a:pt x="1316053" y="2785929"/>
                </a:cubicBezTo>
                <a:cubicBezTo>
                  <a:pt x="1297987" y="2801988"/>
                  <a:pt x="1286398" y="2826395"/>
                  <a:pt x="1264778" y="2837204"/>
                </a:cubicBezTo>
                <a:cubicBezTo>
                  <a:pt x="1226707" y="2856239"/>
                  <a:pt x="1227218" y="2854891"/>
                  <a:pt x="1187866" y="2879933"/>
                </a:cubicBezTo>
                <a:cubicBezTo>
                  <a:pt x="1170536" y="2890961"/>
                  <a:pt x="1156078" y="2907620"/>
                  <a:pt x="1136591" y="2914116"/>
                </a:cubicBezTo>
                <a:cubicBezTo>
                  <a:pt x="1128045" y="2916965"/>
                  <a:pt x="1119010" y="2918633"/>
                  <a:pt x="1110953" y="2922662"/>
                </a:cubicBezTo>
                <a:cubicBezTo>
                  <a:pt x="1096097" y="2930090"/>
                  <a:pt x="1083834" y="2942623"/>
                  <a:pt x="1068224" y="2948299"/>
                </a:cubicBezTo>
                <a:cubicBezTo>
                  <a:pt x="1051940" y="2954220"/>
                  <a:pt x="1034041" y="2953996"/>
                  <a:pt x="1016950" y="2956845"/>
                </a:cubicBezTo>
                <a:cubicBezTo>
                  <a:pt x="1005556" y="2962542"/>
                  <a:pt x="994969" y="2970275"/>
                  <a:pt x="982767" y="2973936"/>
                </a:cubicBezTo>
                <a:cubicBezTo>
                  <a:pt x="966170" y="2978915"/>
                  <a:pt x="948540" y="2979382"/>
                  <a:pt x="931492" y="2982482"/>
                </a:cubicBezTo>
                <a:cubicBezTo>
                  <a:pt x="917201" y="2985080"/>
                  <a:pt x="903006" y="2988179"/>
                  <a:pt x="888763" y="2991028"/>
                </a:cubicBezTo>
                <a:cubicBezTo>
                  <a:pt x="811851" y="2988179"/>
                  <a:pt x="734841" y="2987283"/>
                  <a:pt x="658026" y="2982482"/>
                </a:cubicBezTo>
                <a:cubicBezTo>
                  <a:pt x="643529" y="2981576"/>
                  <a:pt x="629500" y="2976979"/>
                  <a:pt x="615297" y="2973936"/>
                </a:cubicBezTo>
                <a:cubicBezTo>
                  <a:pt x="589617" y="2968433"/>
                  <a:pt x="563864" y="2963215"/>
                  <a:pt x="538385" y="2956845"/>
                </a:cubicBezTo>
                <a:cubicBezTo>
                  <a:pt x="505178" y="2948543"/>
                  <a:pt x="509220" y="2942967"/>
                  <a:pt x="470019" y="2931207"/>
                </a:cubicBezTo>
                <a:cubicBezTo>
                  <a:pt x="456107" y="2927033"/>
                  <a:pt x="441533" y="2925510"/>
                  <a:pt x="427290" y="2922662"/>
                </a:cubicBezTo>
                <a:cubicBezTo>
                  <a:pt x="415896" y="2914116"/>
                  <a:pt x="403921" y="2906293"/>
                  <a:pt x="393107" y="2897024"/>
                </a:cubicBezTo>
                <a:cubicBezTo>
                  <a:pt x="383931" y="2889159"/>
                  <a:pt x="377525" y="2878091"/>
                  <a:pt x="367469" y="2871387"/>
                </a:cubicBezTo>
                <a:cubicBezTo>
                  <a:pt x="359974" y="2866390"/>
                  <a:pt x="350378" y="2865690"/>
                  <a:pt x="341832" y="2862841"/>
                </a:cubicBezTo>
                <a:cubicBezTo>
                  <a:pt x="333286" y="2851447"/>
                  <a:pt x="325723" y="2839245"/>
                  <a:pt x="316195" y="2828658"/>
                </a:cubicBezTo>
                <a:cubicBezTo>
                  <a:pt x="300025" y="2810692"/>
                  <a:pt x="278328" y="2797494"/>
                  <a:pt x="264920" y="2777383"/>
                </a:cubicBezTo>
                <a:cubicBezTo>
                  <a:pt x="213147" y="2699726"/>
                  <a:pt x="294299" y="2822330"/>
                  <a:pt x="222191" y="2709017"/>
                </a:cubicBezTo>
                <a:cubicBezTo>
                  <a:pt x="211163" y="2691687"/>
                  <a:pt x="194504" y="2677229"/>
                  <a:pt x="188008" y="2657742"/>
                </a:cubicBezTo>
                <a:cubicBezTo>
                  <a:pt x="185159" y="2649196"/>
                  <a:pt x="181937" y="2640766"/>
                  <a:pt x="179462" y="2632105"/>
                </a:cubicBezTo>
                <a:cubicBezTo>
                  <a:pt x="176235" y="2620812"/>
                  <a:pt x="175543" y="2608717"/>
                  <a:pt x="170916" y="2597921"/>
                </a:cubicBezTo>
                <a:cubicBezTo>
                  <a:pt x="166870" y="2588481"/>
                  <a:pt x="159521" y="2580830"/>
                  <a:pt x="153824" y="2572284"/>
                </a:cubicBezTo>
                <a:cubicBezTo>
                  <a:pt x="134289" y="2513675"/>
                  <a:pt x="157361" y="2586427"/>
                  <a:pt x="136733" y="2503918"/>
                </a:cubicBezTo>
                <a:cubicBezTo>
                  <a:pt x="134548" y="2495179"/>
                  <a:pt x="130557" y="2486971"/>
                  <a:pt x="128187" y="2478280"/>
                </a:cubicBezTo>
                <a:cubicBezTo>
                  <a:pt x="122006" y="2455618"/>
                  <a:pt x="115703" y="2432948"/>
                  <a:pt x="111096" y="2409914"/>
                </a:cubicBezTo>
                <a:cubicBezTo>
                  <a:pt x="98600" y="2347433"/>
                  <a:pt x="104604" y="2381564"/>
                  <a:pt x="94004" y="2307364"/>
                </a:cubicBezTo>
                <a:cubicBezTo>
                  <a:pt x="96853" y="2264635"/>
                  <a:pt x="98067" y="2221766"/>
                  <a:pt x="102550" y="2179178"/>
                </a:cubicBezTo>
                <a:cubicBezTo>
                  <a:pt x="103780" y="2167497"/>
                  <a:pt x="108793" y="2156511"/>
                  <a:pt x="111096" y="2144994"/>
                </a:cubicBezTo>
                <a:cubicBezTo>
                  <a:pt x="114494" y="2128003"/>
                  <a:pt x="115439" y="2110530"/>
                  <a:pt x="119641" y="2093720"/>
                </a:cubicBezTo>
                <a:cubicBezTo>
                  <a:pt x="124011" y="2076242"/>
                  <a:pt x="132363" y="2059923"/>
                  <a:pt x="136733" y="2042445"/>
                </a:cubicBezTo>
                <a:cubicBezTo>
                  <a:pt x="149648" y="1990786"/>
                  <a:pt x="141566" y="2019401"/>
                  <a:pt x="162370" y="1956987"/>
                </a:cubicBezTo>
                <a:cubicBezTo>
                  <a:pt x="165219" y="1948441"/>
                  <a:pt x="165919" y="1938844"/>
                  <a:pt x="170916" y="1931349"/>
                </a:cubicBezTo>
                <a:lnTo>
                  <a:pt x="188008" y="1905712"/>
                </a:lnTo>
                <a:cubicBezTo>
                  <a:pt x="190856" y="1877226"/>
                  <a:pt x="192200" y="1848549"/>
                  <a:pt x="196553" y="1820254"/>
                </a:cubicBezTo>
                <a:cubicBezTo>
                  <a:pt x="197923" y="1811351"/>
                  <a:pt x="202914" y="1803356"/>
                  <a:pt x="205099" y="1794617"/>
                </a:cubicBezTo>
                <a:cubicBezTo>
                  <a:pt x="214265" y="1757956"/>
                  <a:pt x="214572" y="1738708"/>
                  <a:pt x="222191" y="1700613"/>
                </a:cubicBezTo>
                <a:cubicBezTo>
                  <a:pt x="224494" y="1689096"/>
                  <a:pt x="228434" y="1677947"/>
                  <a:pt x="230737" y="1666430"/>
                </a:cubicBezTo>
                <a:cubicBezTo>
                  <a:pt x="234135" y="1649439"/>
                  <a:pt x="236434" y="1632247"/>
                  <a:pt x="239282" y="1615155"/>
                </a:cubicBezTo>
                <a:cubicBezTo>
                  <a:pt x="232562" y="1541233"/>
                  <a:pt x="237290" y="1539813"/>
                  <a:pt x="222191" y="1486968"/>
                </a:cubicBezTo>
                <a:cubicBezTo>
                  <a:pt x="219716" y="1478307"/>
                  <a:pt x="218114" y="1469152"/>
                  <a:pt x="213645" y="1461331"/>
                </a:cubicBezTo>
                <a:cubicBezTo>
                  <a:pt x="206579" y="1448965"/>
                  <a:pt x="196554" y="1438542"/>
                  <a:pt x="188008" y="1427148"/>
                </a:cubicBezTo>
                <a:cubicBezTo>
                  <a:pt x="171128" y="1376507"/>
                  <a:pt x="191625" y="1425260"/>
                  <a:pt x="145279" y="1367327"/>
                </a:cubicBezTo>
                <a:cubicBezTo>
                  <a:pt x="132447" y="1351287"/>
                  <a:pt x="122490" y="1333144"/>
                  <a:pt x="111096" y="1316052"/>
                </a:cubicBezTo>
                <a:cubicBezTo>
                  <a:pt x="105399" y="1307506"/>
                  <a:pt x="102550" y="1296112"/>
                  <a:pt x="94004" y="1290415"/>
                </a:cubicBezTo>
                <a:lnTo>
                  <a:pt x="68367" y="1273323"/>
                </a:lnTo>
                <a:cubicBezTo>
                  <a:pt x="24188" y="1207058"/>
                  <a:pt x="40679" y="1241537"/>
                  <a:pt x="17092" y="1170774"/>
                </a:cubicBezTo>
                <a:lnTo>
                  <a:pt x="0" y="1170774"/>
                </a:lnTo>
                <a:close/>
              </a:path>
            </a:pathLst>
          </a:custGeom>
          <a:solidFill>
            <a:schemeClr val="accent4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1350" dirty="0" err="1">
                <a:solidFill>
                  <a:srgbClr val="E6E6E6">
                    <a:lumMod val="10000"/>
                  </a:srgbClr>
                </a:solidFill>
                <a:latin typeface="Georgia"/>
              </a:rPr>
              <a:t>Process</a:t>
            </a:r>
            <a:r>
              <a:rPr lang="fr-FR" sz="1350" dirty="0">
                <a:solidFill>
                  <a:srgbClr val="E6E6E6">
                    <a:lumMod val="10000"/>
                  </a:srgbClr>
                </a:solidFill>
                <a:latin typeface="Georgia"/>
              </a:rPr>
              <a:t> Innovation</a:t>
            </a:r>
            <a:endParaRPr lang="en-GB" sz="1350" dirty="0">
              <a:solidFill>
                <a:srgbClr val="E6E6E6">
                  <a:lumMod val="10000"/>
                </a:srgbClr>
              </a:solidFill>
              <a:latin typeface="Georgia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720036" y="2640948"/>
            <a:ext cx="2837835" cy="2798680"/>
          </a:xfrm>
          <a:custGeom>
            <a:avLst/>
            <a:gdLst>
              <a:gd name="connsiteX0" fmla="*/ 230736 w 2384276"/>
              <a:gd name="connsiteY0" fmla="*/ 521294 h 2069178"/>
              <a:gd name="connsiteX1" fmla="*/ 230736 w 2384276"/>
              <a:gd name="connsiteY1" fmla="*/ 521294 h 2069178"/>
              <a:gd name="connsiteX2" fmla="*/ 282011 w 2384276"/>
              <a:gd name="connsiteY2" fmla="*/ 461473 h 2069178"/>
              <a:gd name="connsiteX3" fmla="*/ 341831 w 2384276"/>
              <a:gd name="connsiteY3" fmla="*/ 418744 h 2069178"/>
              <a:gd name="connsiteX4" fmla="*/ 384560 w 2384276"/>
              <a:gd name="connsiteY4" fmla="*/ 367470 h 2069178"/>
              <a:gd name="connsiteX5" fmla="*/ 427289 w 2384276"/>
              <a:gd name="connsiteY5" fmla="*/ 324741 h 2069178"/>
              <a:gd name="connsiteX6" fmla="*/ 470018 w 2384276"/>
              <a:gd name="connsiteY6" fmla="*/ 273466 h 2069178"/>
              <a:gd name="connsiteX7" fmla="*/ 538385 w 2384276"/>
              <a:gd name="connsiteY7" fmla="*/ 196554 h 2069178"/>
              <a:gd name="connsiteX8" fmla="*/ 640934 w 2384276"/>
              <a:gd name="connsiteY8" fmla="*/ 128187 h 2069178"/>
              <a:gd name="connsiteX9" fmla="*/ 666571 w 2384276"/>
              <a:gd name="connsiteY9" fmla="*/ 111096 h 2069178"/>
              <a:gd name="connsiteX10" fmla="*/ 692209 w 2384276"/>
              <a:gd name="connsiteY10" fmla="*/ 94004 h 2069178"/>
              <a:gd name="connsiteX11" fmla="*/ 717846 w 2384276"/>
              <a:gd name="connsiteY11" fmla="*/ 85458 h 2069178"/>
              <a:gd name="connsiteX12" fmla="*/ 777667 w 2384276"/>
              <a:gd name="connsiteY12" fmla="*/ 59821 h 2069178"/>
              <a:gd name="connsiteX13" fmla="*/ 803304 w 2384276"/>
              <a:gd name="connsiteY13" fmla="*/ 42729 h 2069178"/>
              <a:gd name="connsiteX14" fmla="*/ 888762 w 2384276"/>
              <a:gd name="connsiteY14" fmla="*/ 17092 h 2069178"/>
              <a:gd name="connsiteX15" fmla="*/ 965674 w 2384276"/>
              <a:gd name="connsiteY15" fmla="*/ 0 h 2069178"/>
              <a:gd name="connsiteX16" fmla="*/ 1136590 w 2384276"/>
              <a:gd name="connsiteY16" fmla="*/ 8546 h 2069178"/>
              <a:gd name="connsiteX17" fmla="*/ 1187865 w 2384276"/>
              <a:gd name="connsiteY17" fmla="*/ 25638 h 2069178"/>
              <a:gd name="connsiteX18" fmla="*/ 1213502 w 2384276"/>
              <a:gd name="connsiteY18" fmla="*/ 34184 h 2069178"/>
              <a:gd name="connsiteX19" fmla="*/ 1273323 w 2384276"/>
              <a:gd name="connsiteY19" fmla="*/ 51275 h 2069178"/>
              <a:gd name="connsiteX20" fmla="*/ 1324598 w 2384276"/>
              <a:gd name="connsiteY20" fmla="*/ 76913 h 2069178"/>
              <a:gd name="connsiteX21" fmla="*/ 1350235 w 2384276"/>
              <a:gd name="connsiteY21" fmla="*/ 94004 h 2069178"/>
              <a:gd name="connsiteX22" fmla="*/ 1418601 w 2384276"/>
              <a:gd name="connsiteY22" fmla="*/ 128187 h 2069178"/>
              <a:gd name="connsiteX23" fmla="*/ 1495514 w 2384276"/>
              <a:gd name="connsiteY23" fmla="*/ 170916 h 2069178"/>
              <a:gd name="connsiteX24" fmla="*/ 1572426 w 2384276"/>
              <a:gd name="connsiteY24" fmla="*/ 230737 h 2069178"/>
              <a:gd name="connsiteX25" fmla="*/ 1589517 w 2384276"/>
              <a:gd name="connsiteY25" fmla="*/ 256374 h 2069178"/>
              <a:gd name="connsiteX26" fmla="*/ 1606609 w 2384276"/>
              <a:gd name="connsiteY26" fmla="*/ 290557 h 2069178"/>
              <a:gd name="connsiteX27" fmla="*/ 1632246 w 2384276"/>
              <a:gd name="connsiteY27" fmla="*/ 307649 h 2069178"/>
              <a:gd name="connsiteX28" fmla="*/ 1640792 w 2384276"/>
              <a:gd name="connsiteY28" fmla="*/ 333286 h 2069178"/>
              <a:gd name="connsiteX29" fmla="*/ 1674975 w 2384276"/>
              <a:gd name="connsiteY29" fmla="*/ 384561 h 2069178"/>
              <a:gd name="connsiteX30" fmla="*/ 1683521 w 2384276"/>
              <a:gd name="connsiteY30" fmla="*/ 410199 h 2069178"/>
              <a:gd name="connsiteX31" fmla="*/ 1717704 w 2384276"/>
              <a:gd name="connsiteY31" fmla="*/ 461473 h 2069178"/>
              <a:gd name="connsiteX32" fmla="*/ 1743342 w 2384276"/>
              <a:gd name="connsiteY32" fmla="*/ 521294 h 2069178"/>
              <a:gd name="connsiteX33" fmla="*/ 1768979 w 2384276"/>
              <a:gd name="connsiteY33" fmla="*/ 572569 h 2069178"/>
              <a:gd name="connsiteX34" fmla="*/ 1786071 w 2384276"/>
              <a:gd name="connsiteY34" fmla="*/ 675118 h 2069178"/>
              <a:gd name="connsiteX35" fmla="*/ 1794616 w 2384276"/>
              <a:gd name="connsiteY35" fmla="*/ 709301 h 2069178"/>
              <a:gd name="connsiteX36" fmla="*/ 1803162 w 2384276"/>
              <a:gd name="connsiteY36" fmla="*/ 752030 h 2069178"/>
              <a:gd name="connsiteX37" fmla="*/ 1820254 w 2384276"/>
              <a:gd name="connsiteY37" fmla="*/ 803305 h 2069178"/>
              <a:gd name="connsiteX38" fmla="*/ 1828800 w 2384276"/>
              <a:gd name="connsiteY38" fmla="*/ 828943 h 2069178"/>
              <a:gd name="connsiteX39" fmla="*/ 1837345 w 2384276"/>
              <a:gd name="connsiteY39" fmla="*/ 854580 h 2069178"/>
              <a:gd name="connsiteX40" fmla="*/ 1862983 w 2384276"/>
              <a:gd name="connsiteY40" fmla="*/ 880217 h 2069178"/>
              <a:gd name="connsiteX41" fmla="*/ 1871528 w 2384276"/>
              <a:gd name="connsiteY41" fmla="*/ 905855 h 2069178"/>
              <a:gd name="connsiteX42" fmla="*/ 1914257 w 2384276"/>
              <a:gd name="connsiteY42" fmla="*/ 948584 h 2069178"/>
              <a:gd name="connsiteX43" fmla="*/ 1931349 w 2384276"/>
              <a:gd name="connsiteY43" fmla="*/ 982767 h 2069178"/>
              <a:gd name="connsiteX44" fmla="*/ 1982624 w 2384276"/>
              <a:gd name="connsiteY44" fmla="*/ 1034042 h 2069178"/>
              <a:gd name="connsiteX45" fmla="*/ 2008261 w 2384276"/>
              <a:gd name="connsiteY45" fmla="*/ 1051133 h 2069178"/>
              <a:gd name="connsiteX46" fmla="*/ 2033899 w 2384276"/>
              <a:gd name="connsiteY46" fmla="*/ 1085316 h 2069178"/>
              <a:gd name="connsiteX47" fmla="*/ 2085173 w 2384276"/>
              <a:gd name="connsiteY47" fmla="*/ 1128045 h 2069178"/>
              <a:gd name="connsiteX48" fmla="*/ 2136448 w 2384276"/>
              <a:gd name="connsiteY48" fmla="*/ 1170774 h 2069178"/>
              <a:gd name="connsiteX49" fmla="*/ 2153540 w 2384276"/>
              <a:gd name="connsiteY49" fmla="*/ 1196412 h 2069178"/>
              <a:gd name="connsiteX50" fmla="*/ 2179177 w 2384276"/>
              <a:gd name="connsiteY50" fmla="*/ 1213503 h 2069178"/>
              <a:gd name="connsiteX51" fmla="*/ 2213360 w 2384276"/>
              <a:gd name="connsiteY51" fmla="*/ 1239141 h 2069178"/>
              <a:gd name="connsiteX52" fmla="*/ 2264635 w 2384276"/>
              <a:gd name="connsiteY52" fmla="*/ 1290415 h 2069178"/>
              <a:gd name="connsiteX53" fmla="*/ 2281727 w 2384276"/>
              <a:gd name="connsiteY53" fmla="*/ 1316053 h 2069178"/>
              <a:gd name="connsiteX54" fmla="*/ 2307364 w 2384276"/>
              <a:gd name="connsiteY54" fmla="*/ 1333144 h 2069178"/>
              <a:gd name="connsiteX55" fmla="*/ 2333001 w 2384276"/>
              <a:gd name="connsiteY55" fmla="*/ 1384419 h 2069178"/>
              <a:gd name="connsiteX56" fmla="*/ 2350093 w 2384276"/>
              <a:gd name="connsiteY56" fmla="*/ 1444240 h 2069178"/>
              <a:gd name="connsiteX57" fmla="*/ 2375730 w 2384276"/>
              <a:gd name="connsiteY57" fmla="*/ 1504060 h 2069178"/>
              <a:gd name="connsiteX58" fmla="*/ 2384276 w 2384276"/>
              <a:gd name="connsiteY58" fmla="*/ 1538243 h 2069178"/>
              <a:gd name="connsiteX59" fmla="*/ 2375730 w 2384276"/>
              <a:gd name="connsiteY59" fmla="*/ 1811709 h 2069178"/>
              <a:gd name="connsiteX60" fmla="*/ 2341547 w 2384276"/>
              <a:gd name="connsiteY60" fmla="*/ 1862984 h 2069178"/>
              <a:gd name="connsiteX61" fmla="*/ 2315910 w 2384276"/>
              <a:gd name="connsiteY61" fmla="*/ 1888621 h 2069178"/>
              <a:gd name="connsiteX62" fmla="*/ 2298818 w 2384276"/>
              <a:gd name="connsiteY62" fmla="*/ 1914258 h 2069178"/>
              <a:gd name="connsiteX63" fmla="*/ 2247543 w 2384276"/>
              <a:gd name="connsiteY63" fmla="*/ 1939896 h 2069178"/>
              <a:gd name="connsiteX64" fmla="*/ 2187723 w 2384276"/>
              <a:gd name="connsiteY64" fmla="*/ 1982625 h 2069178"/>
              <a:gd name="connsiteX65" fmla="*/ 2136448 w 2384276"/>
              <a:gd name="connsiteY65" fmla="*/ 2016808 h 2069178"/>
              <a:gd name="connsiteX66" fmla="*/ 2085173 w 2384276"/>
              <a:gd name="connsiteY66" fmla="*/ 2033900 h 2069178"/>
              <a:gd name="connsiteX67" fmla="*/ 2059536 w 2384276"/>
              <a:gd name="connsiteY67" fmla="*/ 2042445 h 2069178"/>
              <a:gd name="connsiteX68" fmla="*/ 2033899 w 2384276"/>
              <a:gd name="connsiteY68" fmla="*/ 2059537 h 2069178"/>
              <a:gd name="connsiteX69" fmla="*/ 1751887 w 2384276"/>
              <a:gd name="connsiteY69" fmla="*/ 2059537 h 2069178"/>
              <a:gd name="connsiteX70" fmla="*/ 1717704 w 2384276"/>
              <a:gd name="connsiteY70" fmla="*/ 2050991 h 2069178"/>
              <a:gd name="connsiteX71" fmla="*/ 1692067 w 2384276"/>
              <a:gd name="connsiteY71" fmla="*/ 2042445 h 2069178"/>
              <a:gd name="connsiteX72" fmla="*/ 1649338 w 2384276"/>
              <a:gd name="connsiteY72" fmla="*/ 2033900 h 2069178"/>
              <a:gd name="connsiteX73" fmla="*/ 1580971 w 2384276"/>
              <a:gd name="connsiteY73" fmla="*/ 2008262 h 2069178"/>
              <a:gd name="connsiteX74" fmla="*/ 1538243 w 2384276"/>
              <a:gd name="connsiteY74" fmla="*/ 1991171 h 2069178"/>
              <a:gd name="connsiteX75" fmla="*/ 1486968 w 2384276"/>
              <a:gd name="connsiteY75" fmla="*/ 1982625 h 2069178"/>
              <a:gd name="connsiteX76" fmla="*/ 1461330 w 2384276"/>
              <a:gd name="connsiteY76" fmla="*/ 1974079 h 2069178"/>
              <a:gd name="connsiteX77" fmla="*/ 1427147 w 2384276"/>
              <a:gd name="connsiteY77" fmla="*/ 1965533 h 2069178"/>
              <a:gd name="connsiteX78" fmla="*/ 1375872 w 2384276"/>
              <a:gd name="connsiteY78" fmla="*/ 1939896 h 2069178"/>
              <a:gd name="connsiteX79" fmla="*/ 1350235 w 2384276"/>
              <a:gd name="connsiteY79" fmla="*/ 1931350 h 2069178"/>
              <a:gd name="connsiteX80" fmla="*/ 1316052 w 2384276"/>
              <a:gd name="connsiteY80" fmla="*/ 1905713 h 2069178"/>
              <a:gd name="connsiteX81" fmla="*/ 1290414 w 2384276"/>
              <a:gd name="connsiteY81" fmla="*/ 1888621 h 2069178"/>
              <a:gd name="connsiteX82" fmla="*/ 1247685 w 2384276"/>
              <a:gd name="connsiteY82" fmla="*/ 1837346 h 2069178"/>
              <a:gd name="connsiteX83" fmla="*/ 1222048 w 2384276"/>
              <a:gd name="connsiteY83" fmla="*/ 1811709 h 2069178"/>
              <a:gd name="connsiteX84" fmla="*/ 1196411 w 2384276"/>
              <a:gd name="connsiteY84" fmla="*/ 1777526 h 2069178"/>
              <a:gd name="connsiteX85" fmla="*/ 1179319 w 2384276"/>
              <a:gd name="connsiteY85" fmla="*/ 1743343 h 2069178"/>
              <a:gd name="connsiteX86" fmla="*/ 1153682 w 2384276"/>
              <a:gd name="connsiteY86" fmla="*/ 1726251 h 2069178"/>
              <a:gd name="connsiteX87" fmla="*/ 1136590 w 2384276"/>
              <a:gd name="connsiteY87" fmla="*/ 1700614 h 2069178"/>
              <a:gd name="connsiteX88" fmla="*/ 1128044 w 2384276"/>
              <a:gd name="connsiteY88" fmla="*/ 1674976 h 2069178"/>
              <a:gd name="connsiteX89" fmla="*/ 1093861 w 2384276"/>
              <a:gd name="connsiteY89" fmla="*/ 1623701 h 2069178"/>
              <a:gd name="connsiteX90" fmla="*/ 1059678 w 2384276"/>
              <a:gd name="connsiteY90" fmla="*/ 1572427 h 2069178"/>
              <a:gd name="connsiteX91" fmla="*/ 1034041 w 2384276"/>
              <a:gd name="connsiteY91" fmla="*/ 1555335 h 2069178"/>
              <a:gd name="connsiteX92" fmla="*/ 991312 w 2384276"/>
              <a:gd name="connsiteY92" fmla="*/ 1495514 h 2069178"/>
              <a:gd name="connsiteX93" fmla="*/ 965674 w 2384276"/>
              <a:gd name="connsiteY93" fmla="*/ 1478423 h 2069178"/>
              <a:gd name="connsiteX94" fmla="*/ 940037 w 2384276"/>
              <a:gd name="connsiteY94" fmla="*/ 1452786 h 2069178"/>
              <a:gd name="connsiteX95" fmla="*/ 914400 w 2384276"/>
              <a:gd name="connsiteY95" fmla="*/ 1435694 h 2069178"/>
              <a:gd name="connsiteX96" fmla="*/ 888762 w 2384276"/>
              <a:gd name="connsiteY96" fmla="*/ 1410057 h 2069178"/>
              <a:gd name="connsiteX97" fmla="*/ 863125 w 2384276"/>
              <a:gd name="connsiteY97" fmla="*/ 1401511 h 2069178"/>
              <a:gd name="connsiteX98" fmla="*/ 803304 w 2384276"/>
              <a:gd name="connsiteY98" fmla="*/ 1375873 h 2069178"/>
              <a:gd name="connsiteX99" fmla="*/ 769121 w 2384276"/>
              <a:gd name="connsiteY99" fmla="*/ 1350236 h 2069178"/>
              <a:gd name="connsiteX100" fmla="*/ 709300 w 2384276"/>
              <a:gd name="connsiteY100" fmla="*/ 1333144 h 2069178"/>
              <a:gd name="connsiteX101" fmla="*/ 675117 w 2384276"/>
              <a:gd name="connsiteY101" fmla="*/ 1316053 h 2069178"/>
              <a:gd name="connsiteX102" fmla="*/ 623843 w 2384276"/>
              <a:gd name="connsiteY102" fmla="*/ 1298961 h 2069178"/>
              <a:gd name="connsiteX103" fmla="*/ 598205 w 2384276"/>
              <a:gd name="connsiteY103" fmla="*/ 1281870 h 2069178"/>
              <a:gd name="connsiteX104" fmla="*/ 393106 w 2384276"/>
              <a:gd name="connsiteY104" fmla="*/ 1264778 h 2069178"/>
              <a:gd name="connsiteX105" fmla="*/ 358923 w 2384276"/>
              <a:gd name="connsiteY105" fmla="*/ 1256232 h 2069178"/>
              <a:gd name="connsiteX106" fmla="*/ 264919 w 2384276"/>
              <a:gd name="connsiteY106" fmla="*/ 1239141 h 2069178"/>
              <a:gd name="connsiteX107" fmla="*/ 213644 w 2384276"/>
              <a:gd name="connsiteY107" fmla="*/ 1222049 h 2069178"/>
              <a:gd name="connsiteX108" fmla="*/ 162370 w 2384276"/>
              <a:gd name="connsiteY108" fmla="*/ 1196412 h 2069178"/>
              <a:gd name="connsiteX109" fmla="*/ 111095 w 2384276"/>
              <a:gd name="connsiteY109" fmla="*/ 1153683 h 2069178"/>
              <a:gd name="connsiteX110" fmla="*/ 76912 w 2384276"/>
              <a:gd name="connsiteY110" fmla="*/ 1102408 h 2069178"/>
              <a:gd name="connsiteX111" fmla="*/ 68366 w 2384276"/>
              <a:gd name="connsiteY111" fmla="*/ 1076771 h 2069178"/>
              <a:gd name="connsiteX112" fmla="*/ 42728 w 2384276"/>
              <a:gd name="connsiteY112" fmla="*/ 1051133 h 2069178"/>
              <a:gd name="connsiteX113" fmla="*/ 17091 w 2384276"/>
              <a:gd name="connsiteY113" fmla="*/ 965675 h 2069178"/>
              <a:gd name="connsiteX114" fmla="*/ 8545 w 2384276"/>
              <a:gd name="connsiteY114" fmla="*/ 940038 h 2069178"/>
              <a:gd name="connsiteX115" fmla="*/ 0 w 2384276"/>
              <a:gd name="connsiteY115" fmla="*/ 897309 h 2069178"/>
              <a:gd name="connsiteX116" fmla="*/ 8545 w 2384276"/>
              <a:gd name="connsiteY116" fmla="*/ 743485 h 2069178"/>
              <a:gd name="connsiteX117" fmla="*/ 25637 w 2384276"/>
              <a:gd name="connsiteY117" fmla="*/ 717847 h 2069178"/>
              <a:gd name="connsiteX118" fmla="*/ 34183 w 2384276"/>
              <a:gd name="connsiteY118" fmla="*/ 692210 h 2069178"/>
              <a:gd name="connsiteX119" fmla="*/ 51274 w 2384276"/>
              <a:gd name="connsiteY119" fmla="*/ 666572 h 2069178"/>
              <a:gd name="connsiteX120" fmla="*/ 59820 w 2384276"/>
              <a:gd name="connsiteY120" fmla="*/ 640935 h 2069178"/>
              <a:gd name="connsiteX121" fmla="*/ 85457 w 2384276"/>
              <a:gd name="connsiteY121" fmla="*/ 615298 h 2069178"/>
              <a:gd name="connsiteX122" fmla="*/ 119641 w 2384276"/>
              <a:gd name="connsiteY122" fmla="*/ 572569 h 2069178"/>
              <a:gd name="connsiteX123" fmla="*/ 128186 w 2384276"/>
              <a:gd name="connsiteY123" fmla="*/ 546931 h 2069178"/>
              <a:gd name="connsiteX124" fmla="*/ 179461 w 2384276"/>
              <a:gd name="connsiteY124" fmla="*/ 512748 h 2069178"/>
              <a:gd name="connsiteX125" fmla="*/ 205099 w 2384276"/>
              <a:gd name="connsiteY125" fmla="*/ 495657 h 2069178"/>
              <a:gd name="connsiteX126" fmla="*/ 230736 w 2384276"/>
              <a:gd name="connsiteY126" fmla="*/ 487111 h 2069178"/>
              <a:gd name="connsiteX127" fmla="*/ 256373 w 2384276"/>
              <a:gd name="connsiteY127" fmla="*/ 470019 h 2069178"/>
              <a:gd name="connsiteX128" fmla="*/ 273465 w 2384276"/>
              <a:gd name="connsiteY128" fmla="*/ 461473 h 2069178"/>
              <a:gd name="connsiteX129" fmla="*/ 316194 w 2384276"/>
              <a:gd name="connsiteY129" fmla="*/ 461473 h 2069178"/>
              <a:gd name="connsiteX130" fmla="*/ 290557 w 2384276"/>
              <a:gd name="connsiteY130" fmla="*/ 470019 h 2069178"/>
              <a:gd name="connsiteX131" fmla="*/ 307648 w 2384276"/>
              <a:gd name="connsiteY131" fmla="*/ 470019 h 2069178"/>
              <a:gd name="connsiteX132" fmla="*/ 230736 w 2384276"/>
              <a:gd name="connsiteY132" fmla="*/ 521294 h 20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384276" h="2069178">
                <a:moveTo>
                  <a:pt x="230736" y="521294"/>
                </a:moveTo>
                <a:lnTo>
                  <a:pt x="230736" y="521294"/>
                </a:lnTo>
                <a:cubicBezTo>
                  <a:pt x="247828" y="501354"/>
                  <a:pt x="263440" y="480044"/>
                  <a:pt x="282011" y="461473"/>
                </a:cubicBezTo>
                <a:cubicBezTo>
                  <a:pt x="292607" y="450877"/>
                  <a:pt x="327277" y="428447"/>
                  <a:pt x="341831" y="418744"/>
                </a:cubicBezTo>
                <a:cubicBezTo>
                  <a:pt x="384271" y="355086"/>
                  <a:pt x="329722" y="433275"/>
                  <a:pt x="384560" y="367470"/>
                </a:cubicBezTo>
                <a:cubicBezTo>
                  <a:pt x="420167" y="324741"/>
                  <a:pt x="380288" y="356074"/>
                  <a:pt x="427289" y="324741"/>
                </a:cubicBezTo>
                <a:cubicBezTo>
                  <a:pt x="469722" y="261091"/>
                  <a:pt x="415189" y="339260"/>
                  <a:pt x="470018" y="273466"/>
                </a:cubicBezTo>
                <a:cubicBezTo>
                  <a:pt x="502127" y="234936"/>
                  <a:pt x="476062" y="238103"/>
                  <a:pt x="538385" y="196554"/>
                </a:cubicBezTo>
                <a:lnTo>
                  <a:pt x="640934" y="128187"/>
                </a:lnTo>
                <a:lnTo>
                  <a:pt x="666571" y="111096"/>
                </a:lnTo>
                <a:cubicBezTo>
                  <a:pt x="675117" y="105399"/>
                  <a:pt x="682465" y="97252"/>
                  <a:pt x="692209" y="94004"/>
                </a:cubicBezTo>
                <a:cubicBezTo>
                  <a:pt x="700755" y="91155"/>
                  <a:pt x="709789" y="89486"/>
                  <a:pt x="717846" y="85458"/>
                </a:cubicBezTo>
                <a:cubicBezTo>
                  <a:pt x="776861" y="55951"/>
                  <a:pt x="706527" y="77606"/>
                  <a:pt x="777667" y="59821"/>
                </a:cubicBezTo>
                <a:cubicBezTo>
                  <a:pt x="786213" y="54124"/>
                  <a:pt x="793918" y="46900"/>
                  <a:pt x="803304" y="42729"/>
                </a:cubicBezTo>
                <a:cubicBezTo>
                  <a:pt x="839852" y="26485"/>
                  <a:pt x="853965" y="27034"/>
                  <a:pt x="888762" y="17092"/>
                </a:cubicBezTo>
                <a:cubicBezTo>
                  <a:pt x="947667" y="262"/>
                  <a:pt x="873144" y="15422"/>
                  <a:pt x="965674" y="0"/>
                </a:cubicBezTo>
                <a:cubicBezTo>
                  <a:pt x="1022646" y="2849"/>
                  <a:pt x="1079923" y="2007"/>
                  <a:pt x="1136590" y="8546"/>
                </a:cubicBezTo>
                <a:cubicBezTo>
                  <a:pt x="1154487" y="10611"/>
                  <a:pt x="1170773" y="19941"/>
                  <a:pt x="1187865" y="25638"/>
                </a:cubicBezTo>
                <a:cubicBezTo>
                  <a:pt x="1196411" y="28487"/>
                  <a:pt x="1204763" y="31999"/>
                  <a:pt x="1213502" y="34184"/>
                </a:cubicBezTo>
                <a:cubicBezTo>
                  <a:pt x="1256424" y="44914"/>
                  <a:pt x="1236543" y="39015"/>
                  <a:pt x="1273323" y="51275"/>
                </a:cubicBezTo>
                <a:cubicBezTo>
                  <a:pt x="1346784" y="100251"/>
                  <a:pt x="1253844" y="41537"/>
                  <a:pt x="1324598" y="76913"/>
                </a:cubicBezTo>
                <a:cubicBezTo>
                  <a:pt x="1333784" y="81506"/>
                  <a:pt x="1341219" y="89086"/>
                  <a:pt x="1350235" y="94004"/>
                </a:cubicBezTo>
                <a:cubicBezTo>
                  <a:pt x="1372603" y="106204"/>
                  <a:pt x="1397402" y="114054"/>
                  <a:pt x="1418601" y="128187"/>
                </a:cubicBezTo>
                <a:cubicBezTo>
                  <a:pt x="1477371" y="167368"/>
                  <a:pt x="1450388" y="155876"/>
                  <a:pt x="1495514" y="170916"/>
                </a:cubicBezTo>
                <a:cubicBezTo>
                  <a:pt x="1531240" y="194734"/>
                  <a:pt x="1547327" y="200618"/>
                  <a:pt x="1572426" y="230737"/>
                </a:cubicBezTo>
                <a:cubicBezTo>
                  <a:pt x="1579001" y="238627"/>
                  <a:pt x="1584421" y="247457"/>
                  <a:pt x="1589517" y="256374"/>
                </a:cubicBezTo>
                <a:cubicBezTo>
                  <a:pt x="1595837" y="267435"/>
                  <a:pt x="1598454" y="280770"/>
                  <a:pt x="1606609" y="290557"/>
                </a:cubicBezTo>
                <a:cubicBezTo>
                  <a:pt x="1613184" y="298447"/>
                  <a:pt x="1623700" y="301952"/>
                  <a:pt x="1632246" y="307649"/>
                </a:cubicBezTo>
                <a:cubicBezTo>
                  <a:pt x="1635095" y="316195"/>
                  <a:pt x="1636417" y="325412"/>
                  <a:pt x="1640792" y="333286"/>
                </a:cubicBezTo>
                <a:cubicBezTo>
                  <a:pt x="1650768" y="351243"/>
                  <a:pt x="1668479" y="365074"/>
                  <a:pt x="1674975" y="384561"/>
                </a:cubicBezTo>
                <a:cubicBezTo>
                  <a:pt x="1677824" y="393107"/>
                  <a:pt x="1679146" y="402324"/>
                  <a:pt x="1683521" y="410199"/>
                </a:cubicBezTo>
                <a:cubicBezTo>
                  <a:pt x="1693497" y="428155"/>
                  <a:pt x="1717704" y="461473"/>
                  <a:pt x="1717704" y="461473"/>
                </a:cubicBezTo>
                <a:cubicBezTo>
                  <a:pt x="1735491" y="532621"/>
                  <a:pt x="1713832" y="462274"/>
                  <a:pt x="1743342" y="521294"/>
                </a:cubicBezTo>
                <a:cubicBezTo>
                  <a:pt x="1778726" y="592062"/>
                  <a:pt x="1719991" y="499087"/>
                  <a:pt x="1768979" y="572569"/>
                </a:cubicBezTo>
                <a:cubicBezTo>
                  <a:pt x="1774676" y="606752"/>
                  <a:pt x="1777667" y="641498"/>
                  <a:pt x="1786071" y="675118"/>
                </a:cubicBezTo>
                <a:cubicBezTo>
                  <a:pt x="1788919" y="686512"/>
                  <a:pt x="1792068" y="697836"/>
                  <a:pt x="1794616" y="709301"/>
                </a:cubicBezTo>
                <a:cubicBezTo>
                  <a:pt x="1797767" y="723480"/>
                  <a:pt x="1799340" y="738017"/>
                  <a:pt x="1803162" y="752030"/>
                </a:cubicBezTo>
                <a:cubicBezTo>
                  <a:pt x="1807902" y="769411"/>
                  <a:pt x="1814557" y="786213"/>
                  <a:pt x="1820254" y="803305"/>
                </a:cubicBezTo>
                <a:lnTo>
                  <a:pt x="1828800" y="828943"/>
                </a:lnTo>
                <a:cubicBezTo>
                  <a:pt x="1831648" y="837489"/>
                  <a:pt x="1830975" y="848211"/>
                  <a:pt x="1837345" y="854580"/>
                </a:cubicBezTo>
                <a:lnTo>
                  <a:pt x="1862983" y="880217"/>
                </a:lnTo>
                <a:cubicBezTo>
                  <a:pt x="1865831" y="888763"/>
                  <a:pt x="1865901" y="898821"/>
                  <a:pt x="1871528" y="905855"/>
                </a:cubicBezTo>
                <a:cubicBezTo>
                  <a:pt x="1934205" y="984201"/>
                  <a:pt x="1862976" y="858842"/>
                  <a:pt x="1914257" y="948584"/>
                </a:cubicBezTo>
                <a:cubicBezTo>
                  <a:pt x="1920577" y="959645"/>
                  <a:pt x="1923391" y="972819"/>
                  <a:pt x="1931349" y="982767"/>
                </a:cubicBezTo>
                <a:cubicBezTo>
                  <a:pt x="1946449" y="1001642"/>
                  <a:pt x="1962512" y="1020634"/>
                  <a:pt x="1982624" y="1034042"/>
                </a:cubicBezTo>
                <a:cubicBezTo>
                  <a:pt x="1991170" y="1039739"/>
                  <a:pt x="2000999" y="1043871"/>
                  <a:pt x="2008261" y="1051133"/>
                </a:cubicBezTo>
                <a:cubicBezTo>
                  <a:pt x="2018332" y="1061204"/>
                  <a:pt x="2024630" y="1074502"/>
                  <a:pt x="2033899" y="1085316"/>
                </a:cubicBezTo>
                <a:cubicBezTo>
                  <a:pt x="2071354" y="1129013"/>
                  <a:pt x="2045609" y="1095075"/>
                  <a:pt x="2085173" y="1128045"/>
                </a:cubicBezTo>
                <a:cubicBezTo>
                  <a:pt x="2150972" y="1182878"/>
                  <a:pt x="2072797" y="1128341"/>
                  <a:pt x="2136448" y="1170774"/>
                </a:cubicBezTo>
                <a:cubicBezTo>
                  <a:pt x="2142145" y="1179320"/>
                  <a:pt x="2146277" y="1189149"/>
                  <a:pt x="2153540" y="1196412"/>
                </a:cubicBezTo>
                <a:cubicBezTo>
                  <a:pt x="2160802" y="1203674"/>
                  <a:pt x="2170820" y="1207533"/>
                  <a:pt x="2179177" y="1213503"/>
                </a:cubicBezTo>
                <a:cubicBezTo>
                  <a:pt x="2190767" y="1221782"/>
                  <a:pt x="2202773" y="1229613"/>
                  <a:pt x="2213360" y="1239141"/>
                </a:cubicBezTo>
                <a:cubicBezTo>
                  <a:pt x="2231326" y="1255311"/>
                  <a:pt x="2251227" y="1270303"/>
                  <a:pt x="2264635" y="1290415"/>
                </a:cubicBezTo>
                <a:cubicBezTo>
                  <a:pt x="2270332" y="1298961"/>
                  <a:pt x="2274464" y="1308790"/>
                  <a:pt x="2281727" y="1316053"/>
                </a:cubicBezTo>
                <a:cubicBezTo>
                  <a:pt x="2288989" y="1323315"/>
                  <a:pt x="2298818" y="1327447"/>
                  <a:pt x="2307364" y="1333144"/>
                </a:cubicBezTo>
                <a:cubicBezTo>
                  <a:pt x="2328845" y="1397587"/>
                  <a:pt x="2299869" y="1318153"/>
                  <a:pt x="2333001" y="1384419"/>
                </a:cubicBezTo>
                <a:cubicBezTo>
                  <a:pt x="2339831" y="1398079"/>
                  <a:pt x="2346442" y="1431462"/>
                  <a:pt x="2350093" y="1444240"/>
                </a:cubicBezTo>
                <a:cubicBezTo>
                  <a:pt x="2367070" y="1503657"/>
                  <a:pt x="2348385" y="1431139"/>
                  <a:pt x="2375730" y="1504060"/>
                </a:cubicBezTo>
                <a:cubicBezTo>
                  <a:pt x="2379854" y="1515057"/>
                  <a:pt x="2381427" y="1526849"/>
                  <a:pt x="2384276" y="1538243"/>
                </a:cubicBezTo>
                <a:cubicBezTo>
                  <a:pt x="2381427" y="1629398"/>
                  <a:pt x="2387627" y="1721289"/>
                  <a:pt x="2375730" y="1811709"/>
                </a:cubicBezTo>
                <a:cubicBezTo>
                  <a:pt x="2373050" y="1832075"/>
                  <a:pt x="2356072" y="1848459"/>
                  <a:pt x="2341547" y="1862984"/>
                </a:cubicBezTo>
                <a:cubicBezTo>
                  <a:pt x="2333001" y="1871530"/>
                  <a:pt x="2323647" y="1879337"/>
                  <a:pt x="2315910" y="1888621"/>
                </a:cubicBezTo>
                <a:cubicBezTo>
                  <a:pt x="2309335" y="1896511"/>
                  <a:pt x="2306081" y="1906995"/>
                  <a:pt x="2298818" y="1914258"/>
                </a:cubicBezTo>
                <a:cubicBezTo>
                  <a:pt x="2282251" y="1930825"/>
                  <a:pt x="2268396" y="1932945"/>
                  <a:pt x="2247543" y="1939896"/>
                </a:cubicBezTo>
                <a:cubicBezTo>
                  <a:pt x="2202228" y="1985211"/>
                  <a:pt x="2243962" y="1948881"/>
                  <a:pt x="2187723" y="1982625"/>
                </a:cubicBezTo>
                <a:cubicBezTo>
                  <a:pt x="2170109" y="1993194"/>
                  <a:pt x="2155935" y="2010312"/>
                  <a:pt x="2136448" y="2016808"/>
                </a:cubicBezTo>
                <a:lnTo>
                  <a:pt x="2085173" y="2033900"/>
                </a:lnTo>
                <a:lnTo>
                  <a:pt x="2059536" y="2042445"/>
                </a:lnTo>
                <a:cubicBezTo>
                  <a:pt x="2050990" y="2048142"/>
                  <a:pt x="2043737" y="2056586"/>
                  <a:pt x="2033899" y="2059537"/>
                </a:cubicBezTo>
                <a:cubicBezTo>
                  <a:pt x="1962545" y="2080944"/>
                  <a:pt x="1766654" y="2060105"/>
                  <a:pt x="1751887" y="2059537"/>
                </a:cubicBezTo>
                <a:cubicBezTo>
                  <a:pt x="1740493" y="2056688"/>
                  <a:pt x="1728997" y="2054218"/>
                  <a:pt x="1717704" y="2050991"/>
                </a:cubicBezTo>
                <a:cubicBezTo>
                  <a:pt x="1709043" y="2048516"/>
                  <a:pt x="1700806" y="2044630"/>
                  <a:pt x="1692067" y="2042445"/>
                </a:cubicBezTo>
                <a:cubicBezTo>
                  <a:pt x="1677976" y="2038922"/>
                  <a:pt x="1663581" y="2036748"/>
                  <a:pt x="1649338" y="2033900"/>
                </a:cubicBezTo>
                <a:cubicBezTo>
                  <a:pt x="1579413" y="1998936"/>
                  <a:pt x="1650782" y="2031532"/>
                  <a:pt x="1580971" y="2008262"/>
                </a:cubicBezTo>
                <a:cubicBezTo>
                  <a:pt x="1566418" y="2003411"/>
                  <a:pt x="1553042" y="1995207"/>
                  <a:pt x="1538243" y="1991171"/>
                </a:cubicBezTo>
                <a:cubicBezTo>
                  <a:pt x="1521526" y="1986612"/>
                  <a:pt x="1503883" y="1986384"/>
                  <a:pt x="1486968" y="1982625"/>
                </a:cubicBezTo>
                <a:cubicBezTo>
                  <a:pt x="1478174" y="1980671"/>
                  <a:pt x="1469992" y="1976554"/>
                  <a:pt x="1461330" y="1974079"/>
                </a:cubicBezTo>
                <a:cubicBezTo>
                  <a:pt x="1450037" y="1970852"/>
                  <a:pt x="1438440" y="1968760"/>
                  <a:pt x="1427147" y="1965533"/>
                </a:cubicBezTo>
                <a:cubicBezTo>
                  <a:pt x="1377030" y="1951213"/>
                  <a:pt x="1425807" y="1964863"/>
                  <a:pt x="1375872" y="1939896"/>
                </a:cubicBezTo>
                <a:cubicBezTo>
                  <a:pt x="1367815" y="1935868"/>
                  <a:pt x="1358781" y="1934199"/>
                  <a:pt x="1350235" y="1931350"/>
                </a:cubicBezTo>
                <a:cubicBezTo>
                  <a:pt x="1338841" y="1922804"/>
                  <a:pt x="1327642" y="1913991"/>
                  <a:pt x="1316052" y="1905713"/>
                </a:cubicBezTo>
                <a:cubicBezTo>
                  <a:pt x="1307694" y="1899743"/>
                  <a:pt x="1298304" y="1895196"/>
                  <a:pt x="1290414" y="1888621"/>
                </a:cubicBezTo>
                <a:cubicBezTo>
                  <a:pt x="1249561" y="1854577"/>
                  <a:pt x="1278240" y="1874012"/>
                  <a:pt x="1247685" y="1837346"/>
                </a:cubicBezTo>
                <a:cubicBezTo>
                  <a:pt x="1239948" y="1828062"/>
                  <a:pt x="1229913" y="1820885"/>
                  <a:pt x="1222048" y="1811709"/>
                </a:cubicBezTo>
                <a:cubicBezTo>
                  <a:pt x="1212779" y="1800895"/>
                  <a:pt x="1203960" y="1789604"/>
                  <a:pt x="1196411" y="1777526"/>
                </a:cubicBezTo>
                <a:cubicBezTo>
                  <a:pt x="1189659" y="1766723"/>
                  <a:pt x="1187474" y="1753130"/>
                  <a:pt x="1179319" y="1743343"/>
                </a:cubicBezTo>
                <a:cubicBezTo>
                  <a:pt x="1172744" y="1735453"/>
                  <a:pt x="1162228" y="1731948"/>
                  <a:pt x="1153682" y="1726251"/>
                </a:cubicBezTo>
                <a:cubicBezTo>
                  <a:pt x="1147985" y="1717705"/>
                  <a:pt x="1141183" y="1709800"/>
                  <a:pt x="1136590" y="1700614"/>
                </a:cubicBezTo>
                <a:cubicBezTo>
                  <a:pt x="1132561" y="1692557"/>
                  <a:pt x="1132419" y="1682851"/>
                  <a:pt x="1128044" y="1674976"/>
                </a:cubicBezTo>
                <a:cubicBezTo>
                  <a:pt x="1118068" y="1657019"/>
                  <a:pt x="1105255" y="1640793"/>
                  <a:pt x="1093861" y="1623701"/>
                </a:cubicBezTo>
                <a:lnTo>
                  <a:pt x="1059678" y="1572427"/>
                </a:lnTo>
                <a:lnTo>
                  <a:pt x="1034041" y="1555335"/>
                </a:lnTo>
                <a:cubicBezTo>
                  <a:pt x="1024339" y="1540783"/>
                  <a:pt x="1001906" y="1506108"/>
                  <a:pt x="991312" y="1495514"/>
                </a:cubicBezTo>
                <a:cubicBezTo>
                  <a:pt x="984049" y="1488251"/>
                  <a:pt x="973564" y="1484998"/>
                  <a:pt x="965674" y="1478423"/>
                </a:cubicBezTo>
                <a:cubicBezTo>
                  <a:pt x="956390" y="1470686"/>
                  <a:pt x="949321" y="1460523"/>
                  <a:pt x="940037" y="1452786"/>
                </a:cubicBezTo>
                <a:cubicBezTo>
                  <a:pt x="932147" y="1446211"/>
                  <a:pt x="922290" y="1442269"/>
                  <a:pt x="914400" y="1435694"/>
                </a:cubicBezTo>
                <a:cubicBezTo>
                  <a:pt x="905116" y="1427957"/>
                  <a:pt x="898818" y="1416761"/>
                  <a:pt x="888762" y="1410057"/>
                </a:cubicBezTo>
                <a:cubicBezTo>
                  <a:pt x="881267" y="1405060"/>
                  <a:pt x="871405" y="1405060"/>
                  <a:pt x="863125" y="1401511"/>
                </a:cubicBezTo>
                <a:cubicBezTo>
                  <a:pt x="789209" y="1369832"/>
                  <a:pt x="863426" y="1395914"/>
                  <a:pt x="803304" y="1375873"/>
                </a:cubicBezTo>
                <a:cubicBezTo>
                  <a:pt x="791910" y="1367327"/>
                  <a:pt x="781487" y="1357302"/>
                  <a:pt x="769121" y="1350236"/>
                </a:cubicBezTo>
                <a:cubicBezTo>
                  <a:pt x="755972" y="1342722"/>
                  <a:pt x="721411" y="1337686"/>
                  <a:pt x="709300" y="1333144"/>
                </a:cubicBezTo>
                <a:cubicBezTo>
                  <a:pt x="697372" y="1328671"/>
                  <a:pt x="686945" y="1320784"/>
                  <a:pt x="675117" y="1316053"/>
                </a:cubicBezTo>
                <a:cubicBezTo>
                  <a:pt x="658390" y="1309362"/>
                  <a:pt x="638833" y="1308954"/>
                  <a:pt x="623843" y="1298961"/>
                </a:cubicBezTo>
                <a:cubicBezTo>
                  <a:pt x="615297" y="1293264"/>
                  <a:pt x="608114" y="1284572"/>
                  <a:pt x="598205" y="1281870"/>
                </a:cubicBezTo>
                <a:cubicBezTo>
                  <a:pt x="564406" y="1272652"/>
                  <a:pt x="393922" y="1264829"/>
                  <a:pt x="393106" y="1264778"/>
                </a:cubicBezTo>
                <a:cubicBezTo>
                  <a:pt x="381712" y="1261929"/>
                  <a:pt x="370388" y="1258780"/>
                  <a:pt x="358923" y="1256232"/>
                </a:cubicBezTo>
                <a:cubicBezTo>
                  <a:pt x="323083" y="1248267"/>
                  <a:pt x="302035" y="1245326"/>
                  <a:pt x="264919" y="1239141"/>
                </a:cubicBezTo>
                <a:cubicBezTo>
                  <a:pt x="247827" y="1233444"/>
                  <a:pt x="228634" y="1232043"/>
                  <a:pt x="213644" y="1222049"/>
                </a:cubicBezTo>
                <a:cubicBezTo>
                  <a:pt x="180512" y="1199960"/>
                  <a:pt x="197751" y="1208205"/>
                  <a:pt x="162370" y="1196412"/>
                </a:cubicBezTo>
                <a:cubicBezTo>
                  <a:pt x="139581" y="1181220"/>
                  <a:pt x="128810" y="1176460"/>
                  <a:pt x="111095" y="1153683"/>
                </a:cubicBezTo>
                <a:cubicBezTo>
                  <a:pt x="98484" y="1137468"/>
                  <a:pt x="83408" y="1121895"/>
                  <a:pt x="76912" y="1102408"/>
                </a:cubicBezTo>
                <a:cubicBezTo>
                  <a:pt x="74063" y="1093862"/>
                  <a:pt x="73363" y="1084266"/>
                  <a:pt x="68366" y="1076771"/>
                </a:cubicBezTo>
                <a:cubicBezTo>
                  <a:pt x="61662" y="1066715"/>
                  <a:pt x="51274" y="1059679"/>
                  <a:pt x="42728" y="1051133"/>
                </a:cubicBezTo>
                <a:cubicBezTo>
                  <a:pt x="29814" y="999473"/>
                  <a:pt x="37897" y="1028091"/>
                  <a:pt x="17091" y="965675"/>
                </a:cubicBezTo>
                <a:cubicBezTo>
                  <a:pt x="14242" y="957129"/>
                  <a:pt x="10311" y="948871"/>
                  <a:pt x="8545" y="940038"/>
                </a:cubicBezTo>
                <a:lnTo>
                  <a:pt x="0" y="897309"/>
                </a:lnTo>
                <a:cubicBezTo>
                  <a:pt x="2848" y="846034"/>
                  <a:pt x="1283" y="794323"/>
                  <a:pt x="8545" y="743485"/>
                </a:cubicBezTo>
                <a:cubicBezTo>
                  <a:pt x="9998" y="733317"/>
                  <a:pt x="21044" y="727034"/>
                  <a:pt x="25637" y="717847"/>
                </a:cubicBezTo>
                <a:cubicBezTo>
                  <a:pt x="29666" y="709790"/>
                  <a:pt x="30155" y="700267"/>
                  <a:pt x="34183" y="692210"/>
                </a:cubicBezTo>
                <a:cubicBezTo>
                  <a:pt x="38776" y="683023"/>
                  <a:pt x="46681" y="675759"/>
                  <a:pt x="51274" y="666572"/>
                </a:cubicBezTo>
                <a:cubicBezTo>
                  <a:pt x="55302" y="658515"/>
                  <a:pt x="54823" y="648430"/>
                  <a:pt x="59820" y="640935"/>
                </a:cubicBezTo>
                <a:cubicBezTo>
                  <a:pt x="66524" y="630879"/>
                  <a:pt x="76911" y="623844"/>
                  <a:pt x="85457" y="615298"/>
                </a:cubicBezTo>
                <a:cubicBezTo>
                  <a:pt x="106939" y="550853"/>
                  <a:pt x="75462" y="627793"/>
                  <a:pt x="119641" y="572569"/>
                </a:cubicBezTo>
                <a:cubicBezTo>
                  <a:pt x="125268" y="565535"/>
                  <a:pt x="121816" y="553301"/>
                  <a:pt x="128186" y="546931"/>
                </a:cubicBezTo>
                <a:cubicBezTo>
                  <a:pt x="142711" y="532406"/>
                  <a:pt x="162369" y="524142"/>
                  <a:pt x="179461" y="512748"/>
                </a:cubicBezTo>
                <a:cubicBezTo>
                  <a:pt x="188007" y="507051"/>
                  <a:pt x="195355" y="498905"/>
                  <a:pt x="205099" y="495657"/>
                </a:cubicBezTo>
                <a:cubicBezTo>
                  <a:pt x="213645" y="492808"/>
                  <a:pt x="222679" y="491140"/>
                  <a:pt x="230736" y="487111"/>
                </a:cubicBezTo>
                <a:cubicBezTo>
                  <a:pt x="239922" y="482518"/>
                  <a:pt x="247566" y="475303"/>
                  <a:pt x="256373" y="470019"/>
                </a:cubicBezTo>
                <a:cubicBezTo>
                  <a:pt x="261835" y="466742"/>
                  <a:pt x="267768" y="464322"/>
                  <a:pt x="273465" y="461473"/>
                </a:cubicBezTo>
                <a:lnTo>
                  <a:pt x="316194" y="461473"/>
                </a:lnTo>
                <a:lnTo>
                  <a:pt x="290557" y="470019"/>
                </a:lnTo>
                <a:lnTo>
                  <a:pt x="307648" y="470019"/>
                </a:lnTo>
                <a:lnTo>
                  <a:pt x="230736" y="521294"/>
                </a:lnTo>
                <a:close/>
              </a:path>
            </a:pathLst>
          </a:custGeom>
          <a:solidFill>
            <a:schemeClr val="accent5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350" dirty="0">
                <a:solidFill>
                  <a:srgbClr val="E6E6E6">
                    <a:lumMod val="10000"/>
                  </a:srgbClr>
                </a:solidFill>
                <a:latin typeface="Georgia"/>
              </a:rPr>
              <a:t>Behaviour Innovations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FD366919-8B50-4185-ADF5-DA43342044DE}" type="slidenum">
              <a:rPr lang="en-US">
                <a:solidFill>
                  <a:prstClr val="white"/>
                </a:solidFill>
              </a:rPr>
              <a:pPr defTabSz="685800"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06731" y="2202888"/>
            <a:ext cx="1892525" cy="2475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200" dirty="0">
                <a:solidFill>
                  <a:srgbClr val="727272"/>
                </a:solidFill>
                <a:latin typeface="Georgia"/>
              </a:rPr>
              <a:t>3D printing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06730" y="2524444"/>
            <a:ext cx="1892526" cy="2489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200" dirty="0">
                <a:solidFill>
                  <a:srgbClr val="727272"/>
                </a:solidFill>
                <a:latin typeface="Georgia"/>
              </a:rPr>
              <a:t>Digitalization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06729" y="2847390"/>
            <a:ext cx="1892526" cy="2520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200" dirty="0">
                <a:solidFill>
                  <a:srgbClr val="727272"/>
                </a:solidFill>
                <a:latin typeface="Georgia"/>
              </a:rPr>
              <a:t>New Business Models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95035" y="3175377"/>
            <a:ext cx="1892527" cy="2518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200" dirty="0">
                <a:solidFill>
                  <a:srgbClr val="727272"/>
                </a:solidFill>
                <a:latin typeface="Georgia"/>
              </a:rPr>
              <a:t>Behavioural Nudges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95035" y="3501453"/>
            <a:ext cx="1892527" cy="2393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200" dirty="0">
                <a:solidFill>
                  <a:srgbClr val="727272"/>
                </a:solidFill>
                <a:latin typeface="Georgia"/>
              </a:rPr>
              <a:t>Information Campaigns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r="17983"/>
          <a:stretch/>
        </p:blipFill>
        <p:spPr>
          <a:xfrm>
            <a:off x="6498571" y="4187757"/>
            <a:ext cx="2285454" cy="177554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901511" y="5704337"/>
            <a:ext cx="1888332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525" dirty="0">
                <a:solidFill>
                  <a:prstClr val="white"/>
                </a:solidFill>
                <a:latin typeface="Georgia"/>
              </a:rPr>
              <a:t>Source: nudges.org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3383" y="3511677"/>
            <a:ext cx="2065787" cy="1008959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7484490" y="4338912"/>
            <a:ext cx="1237839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788" dirty="0">
                <a:solidFill>
                  <a:srgbClr val="727272"/>
                </a:solidFill>
                <a:latin typeface="Georgia"/>
              </a:rPr>
              <a:t>Source: </a:t>
            </a:r>
            <a:r>
              <a:rPr lang="en-GB" sz="788" dirty="0" err="1">
                <a:solidFill>
                  <a:srgbClr val="727272"/>
                </a:solidFill>
                <a:latin typeface="Georgia"/>
              </a:rPr>
              <a:t>MachineDesign</a:t>
            </a:r>
            <a:endParaRPr lang="en-GB" sz="788" dirty="0">
              <a:solidFill>
                <a:srgbClr val="727272"/>
              </a:solidFill>
              <a:latin typeface="Georg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2554" y="2263459"/>
            <a:ext cx="1572437" cy="12459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350" dirty="0" err="1">
                <a:solidFill>
                  <a:srgbClr val="727272"/>
                </a:solidFill>
                <a:latin typeface="Georgia"/>
              </a:rPr>
              <a:t>IoT</a:t>
            </a:r>
            <a:endParaRPr lang="en-GB" sz="1350" dirty="0">
              <a:solidFill>
                <a:srgbClr val="727272"/>
              </a:solidFill>
              <a:latin typeface="Georgia"/>
            </a:endParaRPr>
          </a:p>
          <a:p>
            <a:pPr algn="ctr" defTabSz="685800"/>
            <a:r>
              <a:rPr lang="en-GB" sz="1350" dirty="0">
                <a:solidFill>
                  <a:srgbClr val="727272"/>
                </a:solidFill>
                <a:latin typeface="Georgia"/>
              </a:rPr>
              <a:t>Big Data</a:t>
            </a:r>
          </a:p>
          <a:p>
            <a:pPr algn="ctr" defTabSz="685800"/>
            <a:r>
              <a:rPr lang="en-GB" sz="1350" dirty="0">
                <a:solidFill>
                  <a:srgbClr val="727272"/>
                </a:solidFill>
                <a:latin typeface="Georgia"/>
              </a:rPr>
              <a:t>Machine Learning</a:t>
            </a:r>
          </a:p>
          <a:p>
            <a:pPr algn="ctr" defTabSz="685800"/>
            <a:r>
              <a:rPr lang="en-GB" sz="1350" dirty="0">
                <a:solidFill>
                  <a:srgbClr val="727272"/>
                </a:solidFill>
                <a:latin typeface="Georgia"/>
              </a:rPr>
              <a:t>Online Platforms</a:t>
            </a:r>
          </a:p>
          <a:p>
            <a:pPr algn="ctr" defTabSz="685800"/>
            <a:r>
              <a:rPr lang="en-GB" sz="1350" dirty="0">
                <a:solidFill>
                  <a:srgbClr val="727272"/>
                </a:solidFill>
                <a:latin typeface="Georgia"/>
              </a:rPr>
              <a:t>Cloud Computing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726936" y="2497123"/>
            <a:ext cx="1734437" cy="12459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050" dirty="0">
                <a:solidFill>
                  <a:srgbClr val="727272"/>
                </a:solidFill>
                <a:latin typeface="Georgia"/>
              </a:rPr>
              <a:t>Circular Supply Models</a:t>
            </a:r>
          </a:p>
          <a:p>
            <a:pPr algn="ctr" defTabSz="685800"/>
            <a:r>
              <a:rPr lang="en-GB" sz="1050" dirty="0">
                <a:solidFill>
                  <a:srgbClr val="727272"/>
                </a:solidFill>
                <a:latin typeface="Georgia"/>
              </a:rPr>
              <a:t>Resource Recovery Models</a:t>
            </a:r>
          </a:p>
          <a:p>
            <a:pPr algn="ctr" defTabSz="685800"/>
            <a:r>
              <a:rPr lang="en-GB" sz="1050" dirty="0">
                <a:solidFill>
                  <a:srgbClr val="727272"/>
                </a:solidFill>
                <a:latin typeface="Georgia"/>
              </a:rPr>
              <a:t>Product Life Extension</a:t>
            </a:r>
          </a:p>
          <a:p>
            <a:pPr algn="ctr" defTabSz="685800"/>
            <a:r>
              <a:rPr lang="en-GB" sz="1050" dirty="0">
                <a:solidFill>
                  <a:srgbClr val="727272"/>
                </a:solidFill>
                <a:latin typeface="Georgia"/>
              </a:rPr>
              <a:t>Sharing Models</a:t>
            </a:r>
          </a:p>
          <a:p>
            <a:pPr algn="ctr" defTabSz="685800"/>
            <a:r>
              <a:rPr lang="en-GB" sz="1050" dirty="0">
                <a:solidFill>
                  <a:srgbClr val="727272"/>
                </a:solidFill>
                <a:latin typeface="Georgia"/>
              </a:rPr>
              <a:t>Product Service System Models</a:t>
            </a:r>
          </a:p>
        </p:txBody>
      </p:sp>
      <p:sp>
        <p:nvSpPr>
          <p:cNvPr id="10" name="Rectangle 9"/>
          <p:cNvSpPr/>
          <p:nvPr/>
        </p:nvSpPr>
        <p:spPr>
          <a:xfrm rot="5400000">
            <a:off x="2963264" y="3005515"/>
            <a:ext cx="311727" cy="54432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GB" sz="1350" dirty="0">
                <a:solidFill>
                  <a:srgbClr val="727272">
                    <a:lumMod val="50000"/>
                  </a:srgbClr>
                </a:solidFill>
                <a:latin typeface="Georgia"/>
              </a:rPr>
              <a:t>POLICY</a:t>
            </a:r>
          </a:p>
        </p:txBody>
      </p:sp>
      <p:sp>
        <p:nvSpPr>
          <p:cNvPr id="12" name="Right Arrow 11"/>
          <p:cNvSpPr/>
          <p:nvPr/>
        </p:nvSpPr>
        <p:spPr>
          <a:xfrm rot="16200000">
            <a:off x="5023703" y="5173482"/>
            <a:ext cx="510512" cy="299761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7" name="Right Arrow 36"/>
          <p:cNvSpPr/>
          <p:nvPr/>
        </p:nvSpPr>
        <p:spPr>
          <a:xfrm rot="16200000">
            <a:off x="4161091" y="5165925"/>
            <a:ext cx="510512" cy="299761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9" name="Right Arrow 38"/>
          <p:cNvSpPr/>
          <p:nvPr/>
        </p:nvSpPr>
        <p:spPr>
          <a:xfrm rot="16200000">
            <a:off x="3301181" y="5173483"/>
            <a:ext cx="510512" cy="299761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40" name="Right Arrow 39"/>
          <p:cNvSpPr/>
          <p:nvPr/>
        </p:nvSpPr>
        <p:spPr>
          <a:xfrm rot="16200000">
            <a:off x="2435431" y="5173482"/>
            <a:ext cx="510512" cy="299761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42" name="Right Arrow 41"/>
          <p:cNvSpPr/>
          <p:nvPr/>
        </p:nvSpPr>
        <p:spPr>
          <a:xfrm rot="16200000">
            <a:off x="1569680" y="5165926"/>
            <a:ext cx="510512" cy="299761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43" name="Right Arrow 42"/>
          <p:cNvSpPr/>
          <p:nvPr/>
        </p:nvSpPr>
        <p:spPr>
          <a:xfrm rot="16200000">
            <a:off x="705210" y="5173485"/>
            <a:ext cx="510512" cy="299761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Georgia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951" y="4638214"/>
            <a:ext cx="2129674" cy="931733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558137" y="5534370"/>
            <a:ext cx="923651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788" dirty="0">
                <a:solidFill>
                  <a:srgbClr val="727272"/>
                </a:solidFill>
                <a:latin typeface="Georgia"/>
              </a:rPr>
              <a:t>Source: re3d.org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192" y="4989394"/>
            <a:ext cx="1715176" cy="90046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9"/>
          <a:stretch/>
        </p:blipFill>
        <p:spPr>
          <a:xfrm>
            <a:off x="6587565" y="3514898"/>
            <a:ext cx="2024834" cy="140882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6756857" y="5693667"/>
            <a:ext cx="158010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750" dirty="0">
                <a:solidFill>
                  <a:srgbClr val="727272"/>
                </a:solidFill>
                <a:latin typeface="Georgia"/>
              </a:rPr>
              <a:t>Source: Spotify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706730" y="1607810"/>
            <a:ext cx="1892525" cy="2475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200" dirty="0">
                <a:solidFill>
                  <a:srgbClr val="727272"/>
                </a:solidFill>
                <a:latin typeface="Georgia"/>
              </a:rPr>
              <a:t>Green Design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7467323" y="4843117"/>
            <a:ext cx="301569" cy="2076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25330" y="5768758"/>
            <a:ext cx="11868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600" dirty="0">
                <a:solidFill>
                  <a:srgbClr val="727272"/>
                </a:solidFill>
                <a:latin typeface="Georgia"/>
              </a:rPr>
              <a:t>Source: Beckman 2018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21" y="4492348"/>
            <a:ext cx="3337615" cy="1789736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6709393" y="1904781"/>
            <a:ext cx="1892525" cy="2475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200" dirty="0">
                <a:solidFill>
                  <a:srgbClr val="727272"/>
                </a:solidFill>
                <a:latin typeface="Georgia"/>
              </a:rPr>
              <a:t>Chemical Recycling</a:t>
            </a:r>
          </a:p>
        </p:txBody>
      </p:sp>
    </p:spTree>
    <p:extLst>
      <p:ext uri="{BB962C8B-B14F-4D97-AF65-F5344CB8AC3E}">
        <p14:creationId xmlns:p14="http://schemas.microsoft.com/office/powerpoint/2010/main" val="15621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4" grpId="0" animBg="1"/>
      <p:bldP spid="11" grpId="0" animBg="1"/>
      <p:bldP spid="30" grpId="0" animBg="1"/>
      <p:bldP spid="8" grpId="0" animBg="1"/>
      <p:bldP spid="2" grpId="0" animBg="1"/>
      <p:bldP spid="16" grpId="0" animBg="1"/>
      <p:bldP spid="17" grpId="0" animBg="1"/>
      <p:bldP spid="18" grpId="0" animBg="1"/>
      <p:bldP spid="20" grpId="0" animBg="1"/>
      <p:bldP spid="32" grpId="0"/>
      <p:bldP spid="32" grpId="1"/>
      <p:bldP spid="34" grpId="0"/>
      <p:bldP spid="34" grpId="1"/>
      <p:bldP spid="9" grpId="0" animBg="1"/>
      <p:bldP spid="9" grpId="1" animBg="1"/>
      <p:bldP spid="35" grpId="0" animBg="1"/>
      <p:bldP spid="35" grpId="1" animBg="1"/>
      <p:bldP spid="10" grpId="0" animBg="1"/>
      <p:bldP spid="12" grpId="0" animBg="1"/>
      <p:bldP spid="37" grpId="0" animBg="1"/>
      <p:bldP spid="39" grpId="0" animBg="1"/>
      <p:bldP spid="40" grpId="0" animBg="1"/>
      <p:bldP spid="42" grpId="0" animBg="1"/>
      <p:bldP spid="43" grpId="0" animBg="1"/>
      <p:bldP spid="45" grpId="0"/>
      <p:bldP spid="45" grpId="1"/>
      <p:bldP spid="50" grpId="0"/>
      <p:bldP spid="50" grpId="1"/>
      <p:bldP spid="46" grpId="0" animBg="1"/>
      <p:bldP spid="14" grpId="0" animBg="1"/>
      <p:bldP spid="14" grpId="1" animBg="1"/>
      <p:bldP spid="15" grpId="0"/>
      <p:bldP spid="15" grpId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" y="1260000"/>
            <a:ext cx="8844840" cy="4525200"/>
          </a:xfrm>
        </p:spPr>
        <p:txBody>
          <a:bodyPr>
            <a:noAutofit/>
          </a:bodyPr>
          <a:lstStyle/>
          <a:p>
            <a:r>
              <a:rPr lang="en-GB" sz="2800" dirty="0"/>
              <a:t>International action to combat marine plastic litter via the G7 and the G20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Bans </a:t>
            </a:r>
            <a:r>
              <a:rPr lang="en-GB" sz="2800" dirty="0"/>
              <a:t>and taxes on frequently littered </a:t>
            </a:r>
            <a:r>
              <a:rPr lang="en-GB" sz="2800" dirty="0" smtClean="0"/>
              <a:t>plastic products</a:t>
            </a:r>
            <a:r>
              <a:rPr lang="en-GB" sz="2800" dirty="0"/>
              <a:t>, </a:t>
            </a:r>
            <a:r>
              <a:rPr lang="en-GB" sz="2800" dirty="0" smtClean="0"/>
              <a:t>implemented </a:t>
            </a:r>
            <a:r>
              <a:rPr lang="en-GB" sz="2800" dirty="0"/>
              <a:t>by more than 120 </a:t>
            </a:r>
            <a:r>
              <a:rPr lang="en-GB" sz="2800" dirty="0" smtClean="0"/>
              <a:t>countries </a:t>
            </a:r>
            <a:r>
              <a:rPr lang="en-GB" sz="2800" i="1" dirty="0" smtClean="0"/>
              <a:t>(but target less than 1% of plastic volumes)</a:t>
            </a:r>
          </a:p>
          <a:p>
            <a:endParaRPr lang="en-GB" sz="2800" dirty="0"/>
          </a:p>
          <a:p>
            <a:r>
              <a:rPr lang="en-GB" sz="2800" dirty="0" smtClean="0"/>
              <a:t>Steering </a:t>
            </a:r>
            <a:r>
              <a:rPr lang="en-GB" sz="2800" dirty="0"/>
              <a:t>policy instruments </a:t>
            </a:r>
            <a:r>
              <a:rPr lang="en-GB" sz="2800" dirty="0" smtClean="0"/>
              <a:t>with direct incentives </a:t>
            </a:r>
            <a:r>
              <a:rPr lang="en-GB" sz="2800" dirty="0"/>
              <a:t>to better design plastic products, to sort and recycle plastic </a:t>
            </a:r>
            <a:r>
              <a:rPr lang="en-GB" sz="2800" dirty="0" smtClean="0"/>
              <a:t>waste </a:t>
            </a:r>
            <a:r>
              <a:rPr lang="en-GB" sz="2800" i="1" dirty="0" smtClean="0"/>
              <a:t>(but </a:t>
            </a:r>
            <a:r>
              <a:rPr lang="en-GB" sz="2800" i="1" dirty="0" smtClean="0"/>
              <a:t>generally cover few products and a small share </a:t>
            </a:r>
            <a:r>
              <a:rPr lang="en-GB" sz="2800" i="1" dirty="0" smtClean="0"/>
              <a:t>of </a:t>
            </a:r>
            <a:r>
              <a:rPr lang="en-GB" sz="2800" i="1" dirty="0" smtClean="0"/>
              <a:t>the world population)</a:t>
            </a:r>
            <a:endParaRPr lang="en-GB" sz="28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95A2A-EFD0-42ED-8393-8C6DB12E13C8}" type="slidenum">
              <a:rPr lang="en-GB" smtClean="0">
                <a:solidFill>
                  <a:prstClr val="white"/>
                </a:solidFill>
              </a:rPr>
              <a:pPr/>
              <a:t>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Some positive developments - policies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21176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60000"/>
            <a:ext cx="9144000" cy="4525200"/>
          </a:xfrm>
        </p:spPr>
        <p:txBody>
          <a:bodyPr>
            <a:noAutofit/>
          </a:bodyPr>
          <a:lstStyle/>
          <a:p>
            <a:r>
              <a:rPr lang="en-GB" sz="2800" dirty="0"/>
              <a:t>Restrain consumption and optimise design</a:t>
            </a:r>
          </a:p>
          <a:p>
            <a:pPr lvl="1"/>
            <a:r>
              <a:rPr lang="en-GB" sz="2200" dirty="0"/>
              <a:t>Plastic taxes, EPR fee modulation, regulating hazardous </a:t>
            </a:r>
            <a:r>
              <a:rPr lang="en-GB" sz="2200" dirty="0" smtClean="0"/>
              <a:t>chemicals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GB" sz="2200" dirty="0" smtClean="0"/>
          </a:p>
          <a:p>
            <a:r>
              <a:rPr lang="en-GB" sz="2600" dirty="0"/>
              <a:t>Improve cross-border traceability </a:t>
            </a:r>
          </a:p>
          <a:p>
            <a:pPr lvl="1"/>
            <a:r>
              <a:rPr lang="en-GB" sz="2200" dirty="0"/>
              <a:t>Tracking and reporting of scrap and secondary production</a:t>
            </a:r>
          </a:p>
          <a:p>
            <a:pPr lvl="1"/>
            <a:r>
              <a:rPr lang="en-GB" sz="2200" dirty="0"/>
              <a:t>Hazardous chemicals in </a:t>
            </a:r>
            <a:r>
              <a:rPr lang="en-GB" sz="2200" dirty="0" smtClean="0"/>
              <a:t>plastic value </a:t>
            </a:r>
            <a:r>
              <a:rPr lang="en-GB" sz="2200" dirty="0"/>
              <a:t>chains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GB" sz="2800" dirty="0"/>
          </a:p>
          <a:p>
            <a:r>
              <a:rPr lang="en-GB" sz="2800" dirty="0" smtClean="0"/>
              <a:t>Fix </a:t>
            </a:r>
            <a:r>
              <a:rPr lang="en-GB" sz="2800" i="1" dirty="0"/>
              <a:t>global</a:t>
            </a:r>
            <a:r>
              <a:rPr lang="en-GB" sz="2800" dirty="0"/>
              <a:t> markets for secondary plastics</a:t>
            </a:r>
          </a:p>
          <a:p>
            <a:pPr lvl="1"/>
            <a:r>
              <a:rPr lang="en-GB" sz="2200" dirty="0"/>
              <a:t>Disincentivise virgin plastics</a:t>
            </a:r>
          </a:p>
          <a:p>
            <a:pPr lvl="1"/>
            <a:r>
              <a:rPr lang="en-GB" sz="2200" dirty="0"/>
              <a:t>Create a differentiated demand for recycled </a:t>
            </a:r>
            <a:r>
              <a:rPr lang="en-GB" sz="2200" dirty="0" smtClean="0"/>
              <a:t>plastics</a:t>
            </a:r>
            <a:endParaRPr lang="en-GB" sz="2200" dirty="0"/>
          </a:p>
          <a:p>
            <a:pPr lvl="1"/>
            <a:r>
              <a:rPr lang="en-GB" sz="2200" dirty="0"/>
              <a:t>Ensure that </a:t>
            </a:r>
            <a:r>
              <a:rPr lang="en-GB" sz="2200" dirty="0" smtClean="0"/>
              <a:t>the proliferation of standards (</a:t>
            </a:r>
            <a:r>
              <a:rPr lang="en-GB" sz="2200" dirty="0"/>
              <a:t>e.g. recyclability, reparability, recycled content, material content),</a:t>
            </a:r>
            <a:r>
              <a:rPr lang="en-GB" sz="2200" dirty="0" smtClean="0"/>
              <a:t> </a:t>
            </a:r>
            <a:r>
              <a:rPr lang="en-GB" sz="2200" dirty="0"/>
              <a:t>do not inhibit plastic circularity across </a:t>
            </a:r>
            <a:r>
              <a:rPr lang="en-GB" sz="2200" dirty="0" smtClean="0"/>
              <a:t>borders </a:t>
            </a:r>
          </a:p>
          <a:p>
            <a:pPr lvl="1"/>
            <a:endParaRPr lang="en-GB" sz="2200" dirty="0"/>
          </a:p>
          <a:p>
            <a:pPr marL="0" indent="0">
              <a:buNone/>
            </a:pPr>
            <a:endParaRPr lang="en-GB" sz="2600" dirty="0" smtClean="0"/>
          </a:p>
          <a:p>
            <a:pPr lvl="1"/>
            <a:endParaRPr lang="en-GB" sz="2200" dirty="0"/>
          </a:p>
          <a:p>
            <a:pPr marL="457200" lvl="1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sz="2200" dirty="0" smtClean="0"/>
          </a:p>
          <a:p>
            <a:pPr marL="457200" lvl="1" indent="0">
              <a:buNone/>
            </a:pPr>
            <a:endParaRPr lang="en-GB" sz="2400" dirty="0"/>
          </a:p>
          <a:p>
            <a:pPr marL="457200" lvl="1" indent="0">
              <a:buNone/>
            </a:pPr>
            <a:endParaRPr lang="en-GB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95A2A-EFD0-42ED-8393-8C6DB12E13C8}" type="slidenum">
              <a:rPr lang="en-GB" smtClean="0">
                <a:solidFill>
                  <a:prstClr val="white"/>
                </a:solidFill>
              </a:rPr>
              <a:pPr/>
              <a:t>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</p:spPr>
        <p:txBody>
          <a:bodyPr/>
          <a:lstStyle/>
          <a:p>
            <a:r>
              <a:rPr lang="en-GB" sz="2800" b="1" dirty="0" smtClean="0"/>
              <a:t>S</a:t>
            </a:r>
            <a:r>
              <a:rPr lang="en-GB" sz="2800" b="1" dirty="0" smtClean="0"/>
              <a:t>caling plastic circularity across borders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62076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802688" y="6411913"/>
            <a:ext cx="341312" cy="244475"/>
          </a:xfrm>
        </p:spPr>
        <p:txBody>
          <a:bodyPr/>
          <a:lstStyle/>
          <a:p>
            <a:fld id="{BB595A2A-EFD0-42ED-8393-8C6DB12E13C8}" type="slidenum">
              <a:rPr lang="en-GB" smtClean="0">
                <a:solidFill>
                  <a:prstClr val="white"/>
                </a:solidFill>
              </a:rPr>
              <a:pPr/>
              <a:t>8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77" y="2651760"/>
            <a:ext cx="3403523" cy="4206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9475" y="3785384"/>
            <a:ext cx="50401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endParaRPr lang="en-GB" sz="4000" dirty="0">
              <a:solidFill>
                <a:schemeClr val="bg1"/>
              </a:solidFill>
            </a:endParaRPr>
          </a:p>
          <a:p>
            <a:pPr algn="ctr"/>
            <a:r>
              <a:rPr lang="en-GB" sz="3000" dirty="0">
                <a:solidFill>
                  <a:schemeClr val="bg1"/>
                </a:solidFill>
              </a:rPr>
              <a:t>s</a:t>
            </a:r>
            <a:r>
              <a:rPr lang="en-GB" sz="3000" dirty="0" smtClean="0">
                <a:solidFill>
                  <a:schemeClr val="bg1"/>
                </a:solidFill>
              </a:rPr>
              <a:t>hardul.agrawala@oecd.org</a:t>
            </a:r>
            <a:r>
              <a:rPr lang="en-GB" sz="4000" dirty="0" smtClean="0">
                <a:solidFill>
                  <a:schemeClr val="bg1"/>
                </a:solidFill>
              </a:rPr>
              <a:t> 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8B783E259CC44B6081F305D864E7D" ma:contentTypeVersion="12" ma:contentTypeDescription="Crée un document." ma:contentTypeScope="" ma:versionID="13f82faae23369e2dee9f53840606618">
  <xsd:schema xmlns:xsd="http://www.w3.org/2001/XMLSchema" xmlns:xs="http://www.w3.org/2001/XMLSchema" xmlns:p="http://schemas.microsoft.com/office/2006/metadata/properties" xmlns:ns3="2b0b687e-4ca1-40c1-b011-282726039d33" xmlns:ns4="590f168d-74f2-456b-90ff-3dfcc6592408" targetNamespace="http://schemas.microsoft.com/office/2006/metadata/properties" ma:root="true" ma:fieldsID="59576e8537ce968415c702666a1c5696" ns3:_="" ns4:_="">
    <xsd:import namespace="2b0b687e-4ca1-40c1-b011-282726039d33"/>
    <xsd:import namespace="590f168d-74f2-456b-90ff-3dfcc65924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b687e-4ca1-40c1-b011-282726039d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0f168d-74f2-456b-90ff-3dfcc659240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A6DE7D-0EDA-4AF2-B0ED-6F7D3869BD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3290B8-A261-49F4-8744-9B1B3F7E35D7}">
  <ds:schemaRefs>
    <ds:schemaRef ds:uri="http://schemas.microsoft.com/office/2006/documentManagement/types"/>
    <ds:schemaRef ds:uri="2b0b687e-4ca1-40c1-b011-282726039d33"/>
    <ds:schemaRef ds:uri="http://purl.org/dc/elements/1.1/"/>
    <ds:schemaRef ds:uri="http://schemas.microsoft.com/office/2006/metadata/properties"/>
    <ds:schemaRef ds:uri="590f168d-74f2-456b-90ff-3dfcc6592408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CD3779B-01AD-4AB4-AD46-AF5B0FA69B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0b687e-4ca1-40c1-b011-282726039d33"/>
    <ds:schemaRef ds:uri="590f168d-74f2-456b-90ff-3dfcc65924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OCDE_Français_bleu</Template>
  <TotalTime>6877</TotalTime>
  <Words>412</Words>
  <Application>Microsoft Office PowerPoint</Application>
  <PresentationFormat>On-screen Show (4:3)</PresentationFormat>
  <Paragraphs>108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Georgia</vt:lpstr>
      <vt:lpstr>Helvetica 65 Medium</vt:lpstr>
      <vt:lpstr>OECD_English_white</vt:lpstr>
      <vt:lpstr>1_OECD_English_white</vt:lpstr>
      <vt:lpstr>OUTLOOK FOR IMPROVING Plastics CIRCULARITY</vt:lpstr>
      <vt:lpstr>Plastics are characterized by versatile uses and a growing demand</vt:lpstr>
      <vt:lpstr>Plastic waste is strongly related to the use of plastics and their lifetime distribution</vt:lpstr>
      <vt:lpstr>Outlook for the Future</vt:lpstr>
      <vt:lpstr>Some positive developments … Innovation</vt:lpstr>
      <vt:lpstr>Some positive developments - policies </vt:lpstr>
      <vt:lpstr>Scaling plastic circularity across borders</vt:lpstr>
      <vt:lpstr>PowerPoint Presentation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Outlook for Material Resources and Implications for Resource Efficiency Policies in the G20</dc:title>
  <dc:creator>CORNAGO Elisabetta, ENV/EEI</dc:creator>
  <cp:lastModifiedBy>AGRAWALA Shardul, ENV/EEI</cp:lastModifiedBy>
  <cp:revision>698</cp:revision>
  <cp:lastPrinted>2019-10-01T07:56:29Z</cp:lastPrinted>
  <dcterms:created xsi:type="dcterms:W3CDTF">2019-09-18T11:36:35Z</dcterms:created>
  <dcterms:modified xsi:type="dcterms:W3CDTF">2021-09-14T11:41:31Z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ECDCountry">
    <vt:lpwstr/>
  </property>
  <property fmtid="{D5CDD505-2E9C-101B-9397-08002B2CF9AE}" pid="3" name="OECDTopic">
    <vt:lpwstr>81;#Environment|e33e3a1e-dd07-4262-b35c-f4cf321092b7;#769;#Waste collection|b162e9ec-1893-459b-be96-720143a65580;#153;#Waste management|12303441-75ec-4a22-99b0-71115a6d5d86;#207;#Resource efficiency|d953b019-b8db-4314-848b-2f1c4751c255</vt:lpwstr>
  </property>
  <property fmtid="{D5CDD505-2E9C-101B-9397-08002B2CF9AE}" pid="4" name="OECDCommittee">
    <vt:lpwstr/>
  </property>
  <property fmtid="{D5CDD505-2E9C-101B-9397-08002B2CF9AE}" pid="5" name="ContentTypeId">
    <vt:lpwstr>0x01010054E8B783E259CC44B6081F305D864E7D</vt:lpwstr>
  </property>
  <property fmtid="{D5CDD505-2E9C-101B-9397-08002B2CF9AE}" pid="6" name="OECDPWB">
    <vt:lpwstr>1463;#2.3.1.1.2 Resource scarcity, ecosystem degradation and economic growth: 1-2 reports|4f3d66d2-154f-4494-81ff-78b994cd1bda</vt:lpwstr>
  </property>
  <property fmtid="{D5CDD505-2E9C-101B-9397-08002B2CF9AE}" pid="7" name="eShareOrganisationTaxHTField0">
    <vt:lpwstr/>
  </property>
  <property fmtid="{D5CDD505-2E9C-101B-9397-08002B2CF9AE}" pid="8" name="OECDKeywords">
    <vt:lpwstr/>
  </property>
  <property fmtid="{D5CDD505-2E9C-101B-9397-08002B2CF9AE}" pid="9" name="OECDDeliverablePartnersStructure">
    <vt:lpwstr/>
  </property>
  <property fmtid="{D5CDD505-2E9C-101B-9397-08002B2CF9AE}" pid="10" name="OECDHorizontalProjects">
    <vt:lpwstr/>
  </property>
  <property fmtid="{D5CDD505-2E9C-101B-9397-08002B2CF9AE}" pid="11" name="OECDProjectOwnerStructure">
    <vt:lpwstr>825;#ENV/EEI|fb510874-2656-4397-bc0c-0f5eaeeaf453</vt:lpwstr>
  </property>
  <property fmtid="{D5CDD505-2E9C-101B-9397-08002B2CF9AE}" pid="12" name="OECDOrganisation">
    <vt:lpwstr/>
  </property>
</Properties>
</file>